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98" r:id="rId3"/>
    <p:sldId id="257" r:id="rId4"/>
    <p:sldId id="258" r:id="rId5"/>
    <p:sldId id="259" r:id="rId6"/>
    <p:sldId id="260" r:id="rId7"/>
    <p:sldId id="261" r:id="rId8"/>
    <p:sldId id="265" r:id="rId9"/>
    <p:sldId id="263" r:id="rId10"/>
    <p:sldId id="264" r:id="rId11"/>
    <p:sldId id="266" r:id="rId12"/>
    <p:sldId id="267" r:id="rId13"/>
    <p:sldId id="300" r:id="rId14"/>
    <p:sldId id="269" r:id="rId15"/>
    <p:sldId id="268" r:id="rId16"/>
    <p:sldId id="270" r:id="rId17"/>
    <p:sldId id="271" r:id="rId18"/>
    <p:sldId id="273" r:id="rId19"/>
    <p:sldId id="272" r:id="rId20"/>
    <p:sldId id="274" r:id="rId21"/>
    <p:sldId id="275" r:id="rId22"/>
    <p:sldId id="291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7" r:id="rId34"/>
    <p:sldId id="286" r:id="rId35"/>
    <p:sldId id="288" r:id="rId36"/>
    <p:sldId id="289" r:id="rId37"/>
    <p:sldId id="290" r:id="rId38"/>
    <p:sldId id="299" r:id="rId39"/>
    <p:sldId id="292" r:id="rId40"/>
    <p:sldId id="293" r:id="rId41"/>
    <p:sldId id="294" r:id="rId42"/>
    <p:sldId id="295" r:id="rId43"/>
    <p:sldId id="296" r:id="rId4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05CC5-93E7-4DA2-8ACC-FE0B5C63CE0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D28DE-5CA1-4DF1-B20A-82E30D7DA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Today’s lesson will be travelling from the east side of the Jordan River, over the Jordan River and 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Gilgal</a:t>
            </a:r>
            <a:r>
              <a:rPr lang="en-US" baseline="0" dirty="0" smtClean="0"/>
              <a:t> where they will celebrate Passover. Joshua will again read the Israelites what it is they need to do to prepare themselves.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D28DE-5CA1-4DF1-B20A-82E30D7DA12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Students draw the line from Mount Nebo across</a:t>
            </a:r>
            <a:r>
              <a:rPr lang="en-US" baseline="0" dirty="0" smtClean="0"/>
              <a:t> the Jordan River and settle at </a:t>
            </a:r>
            <a:r>
              <a:rPr lang="en-US" baseline="0" dirty="0" err="1" smtClean="0"/>
              <a:t>Gilgal</a:t>
            </a:r>
            <a:r>
              <a:rPr lang="en-US" baseline="0" dirty="0" smtClean="0"/>
              <a:t> while they conquer Jericho and other cities.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D28DE-5CA1-4DF1-B20A-82E30D7DA12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They celebrate Passover when they arrive at </a:t>
            </a:r>
            <a:r>
              <a:rPr lang="en-US" dirty="0" err="1" smtClean="0"/>
              <a:t>Gilgal</a:t>
            </a:r>
            <a:r>
              <a:rPr lang="en-US" dirty="0" smtClean="0"/>
              <a:t>. This is in the spring</a:t>
            </a:r>
            <a:r>
              <a:rPr lang="en-US" baseline="0" dirty="0" smtClean="0"/>
              <a:t> and as a result the Jordan river is very wide.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D28DE-5CA1-4DF1-B20A-82E30D7DA12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D28DE-5CA1-4DF1-B20A-82E30D7DA12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Dead Sea is to</a:t>
            </a:r>
            <a:r>
              <a:rPr lang="en-US" baseline="0" dirty="0" smtClean="0"/>
              <a:t> the left of the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D28DE-5CA1-4DF1-B20A-82E30D7DA12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month of July.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D28DE-5CA1-4DF1-B20A-82E30D7DA12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Think about how Joshua and</a:t>
            </a:r>
            <a:r>
              <a:rPr lang="en-US" baseline="0" dirty="0" smtClean="0"/>
              <a:t> the army would have made their way to Jericho to check it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D28DE-5CA1-4DF1-B20A-82E30D7DA12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This is the range of Mountains from the Northern tip of the Red Sea to the northern part of the Dead Sea.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D28DE-5CA1-4DF1-B20A-82E30D7DA12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Mountains, deserts and valleys on the west</a:t>
            </a:r>
            <a:r>
              <a:rPr lang="en-US" baseline="0" dirty="0" smtClean="0"/>
              <a:t> side of the Dead Sea towards Jerusalem.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D28DE-5CA1-4DF1-B20A-82E30D7DA12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 West toward the valley below Mount Nebo.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D28DE-5CA1-4DF1-B20A-82E30D7DA12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man in the picture is pointing towards Jerusalem which is west of the Dead Sea and can be seen on</a:t>
            </a:r>
            <a:r>
              <a:rPr lang="en-US" baseline="0" dirty="0" smtClean="0"/>
              <a:t> a clear day.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D28DE-5CA1-4DF1-B20A-82E30D7DA12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promise God made to Abraham.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D28DE-5CA1-4DF1-B20A-82E30D7DA12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 students look at their map and then provide instructions on</a:t>
            </a:r>
            <a:r>
              <a:rPr lang="en-US" baseline="0" dirty="0" smtClean="0"/>
              <a:t> the next 2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D28DE-5CA1-4DF1-B20A-82E30D7DA12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river parts (the water stands up on the north side of the river. The water on the other side of the dry land flows down to the</a:t>
            </a:r>
            <a:r>
              <a:rPr lang="en-US" baseline="0" dirty="0" smtClean="0"/>
              <a:t> Dead Sea) </a:t>
            </a:r>
            <a:r>
              <a:rPr lang="en-US" dirty="0" smtClean="0"/>
              <a:t>as the ark</a:t>
            </a:r>
            <a:r>
              <a:rPr lang="en-US" baseline="0" dirty="0" smtClean="0"/>
              <a:t> of the covenant is taken into the river. Rocks are piled in the Jordan to mark the place where they crossed.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D28DE-5CA1-4DF1-B20A-82E30D7DA12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Answers to the previous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D28DE-5CA1-4DF1-B20A-82E30D7DA12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11/22/2019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11/22/2019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45410" y="462597"/>
            <a:ext cx="3853179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8710" y="1979548"/>
            <a:ext cx="7926578" cy="4053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8194" y="1984755"/>
            <a:ext cx="5788406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8320" indent="-51562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528320" algn="l"/>
                <a:tab pos="528955" algn="l"/>
              </a:tabLst>
            </a:pP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Opening</a:t>
            </a:r>
            <a:r>
              <a:rPr sz="2800"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35" dirty="0">
                <a:solidFill>
                  <a:srgbClr val="FFFF00"/>
                </a:solidFill>
                <a:latin typeface="Calibri"/>
                <a:cs typeface="Calibri"/>
              </a:rPr>
              <a:t>Prayer</a:t>
            </a:r>
            <a:endParaRPr sz="2800" dirty="0">
              <a:solidFill>
                <a:srgbClr val="FFFF00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Calibri"/>
              <a:buAutoNum type="arabicPeriod"/>
            </a:pPr>
            <a:endParaRPr sz="16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528320" indent="-51562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528320" algn="l"/>
                <a:tab pos="528955" algn="l"/>
              </a:tabLst>
            </a:pP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Sing:</a:t>
            </a:r>
            <a:endParaRPr sz="28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734060" lvl="1" indent="-264160">
              <a:lnSpc>
                <a:spcPct val="100000"/>
              </a:lnSpc>
              <a:buFont typeface="Arial"/>
              <a:buChar char="•"/>
              <a:tabLst>
                <a:tab pos="734695" algn="l"/>
              </a:tabLst>
            </a:pPr>
            <a:r>
              <a:rPr sz="2800" spc="-25" dirty="0">
                <a:solidFill>
                  <a:srgbClr val="FFFF00"/>
                </a:solidFill>
                <a:latin typeface="Calibri"/>
                <a:cs typeface="Calibri"/>
              </a:rPr>
              <a:t>Father</a:t>
            </a:r>
            <a:r>
              <a:rPr sz="2800" spc="-8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FF00"/>
                </a:solidFill>
                <a:latin typeface="Calibri"/>
                <a:cs typeface="Calibri"/>
              </a:rPr>
              <a:t>Abraham</a:t>
            </a:r>
            <a:endParaRPr sz="2800" dirty="0">
              <a:solidFill>
                <a:srgbClr val="FFFF00"/>
              </a:solidFill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6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464184" indent="-451484">
              <a:lnSpc>
                <a:spcPct val="100000"/>
              </a:lnSpc>
              <a:buAutoNum type="arabicPeriod"/>
              <a:tabLst>
                <a:tab pos="464820" algn="l"/>
              </a:tabLst>
            </a:pPr>
            <a:r>
              <a:rPr sz="2800" spc="5" dirty="0">
                <a:solidFill>
                  <a:srgbClr val="FFFF00"/>
                </a:solidFill>
                <a:latin typeface="Calibri"/>
                <a:cs typeface="Calibri"/>
              </a:rPr>
              <a:t>Memory</a:t>
            </a:r>
            <a:r>
              <a:rPr sz="2800" spc="-6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45" dirty="0" smtClean="0">
                <a:solidFill>
                  <a:srgbClr val="FFFF00"/>
                </a:solidFill>
                <a:latin typeface="Calibri"/>
                <a:cs typeface="Calibri"/>
              </a:rPr>
              <a:t>Verses</a:t>
            </a:r>
            <a:endParaRPr lang="en-US" sz="2800" spc="-45" dirty="0" smtClean="0">
              <a:solidFill>
                <a:srgbClr val="FFFF00"/>
              </a:solidFill>
              <a:latin typeface="Calibri"/>
              <a:cs typeface="Calibri"/>
            </a:endParaRPr>
          </a:p>
          <a:p>
            <a:pPr marL="464184" indent="-451484">
              <a:lnSpc>
                <a:spcPct val="100000"/>
              </a:lnSpc>
              <a:buAutoNum type="arabicPeriod"/>
              <a:tabLst>
                <a:tab pos="464820" algn="l"/>
              </a:tabLst>
            </a:pPr>
            <a:endParaRPr lang="en-US" sz="1600" spc="-45" dirty="0" smtClean="0">
              <a:solidFill>
                <a:srgbClr val="FFFF00"/>
              </a:solidFill>
              <a:latin typeface="Calibri"/>
              <a:cs typeface="Calibri"/>
            </a:endParaRPr>
          </a:p>
          <a:p>
            <a:pPr marL="464184" indent="-451484">
              <a:lnSpc>
                <a:spcPct val="100000"/>
              </a:lnSpc>
              <a:buAutoNum type="arabicPeriod"/>
              <a:tabLst>
                <a:tab pos="464820" algn="l"/>
              </a:tabLst>
            </a:pPr>
            <a:r>
              <a:rPr lang="en-US" sz="2800" spc="-45" dirty="0" smtClean="0">
                <a:solidFill>
                  <a:srgbClr val="FFFF00"/>
                </a:solidFill>
                <a:latin typeface="Calibri"/>
                <a:cs typeface="Calibri"/>
              </a:rPr>
              <a:t>Review where we did we travel last lesson?</a:t>
            </a:r>
            <a:endParaRPr sz="28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94984" y="1313815"/>
            <a:ext cx="83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457200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Lesson 10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Crossing </a:t>
            </a:r>
            <a:r>
              <a:rPr lang="en-US" sz="3200" b="1" dirty="0" smtClean="0">
                <a:solidFill>
                  <a:schemeClr val="bg1"/>
                </a:solidFill>
              </a:rPr>
              <a:t>the Jordan, settling in </a:t>
            </a:r>
            <a:r>
              <a:rPr lang="en-US" sz="3200" b="1" dirty="0" err="1" smtClean="0">
                <a:solidFill>
                  <a:schemeClr val="bg1"/>
                </a:solidFill>
              </a:rPr>
              <a:t>Gilgal</a:t>
            </a:r>
            <a:r>
              <a:rPr lang="en-US" sz="3200" b="1" dirty="0" smtClean="0">
                <a:solidFill>
                  <a:schemeClr val="bg1"/>
                </a:solidFill>
              </a:rPr>
              <a:t>, celebrating  Passover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228600"/>
            <a:ext cx="8001000" cy="548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57150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Look for the cities and towns of today that are scattered in the valleys and mountains.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533400"/>
            <a:ext cx="5077460" cy="381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4857" y="4355465"/>
            <a:ext cx="7176770" cy="215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indent="-514984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Moses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gives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land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2 ½</a:t>
            </a:r>
            <a:r>
              <a:rPr sz="2800"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tribes</a:t>
            </a:r>
          </a:p>
          <a:p>
            <a:pPr marL="527685" indent="-514984">
              <a:lnSpc>
                <a:spcPct val="100000"/>
              </a:lnSpc>
              <a:buAutoNum type="arabicPeriod"/>
              <a:tabLst>
                <a:tab pos="527685" algn="l"/>
                <a:tab pos="528320" algn="l"/>
              </a:tabLst>
            </a:pP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Moses </a:t>
            </a:r>
            <a:r>
              <a:rPr sz="2800" spc="-20" dirty="0">
                <a:solidFill>
                  <a:srgbClr val="FFFF00"/>
                </a:solidFill>
                <a:latin typeface="Calibri"/>
                <a:cs typeface="Calibri"/>
              </a:rPr>
              <a:t>reviews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commandments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and</a:t>
            </a:r>
            <a:r>
              <a:rPr sz="2800" spc="-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35" dirty="0">
                <a:solidFill>
                  <a:srgbClr val="FFFF00"/>
                </a:solidFill>
                <a:latin typeface="Calibri"/>
                <a:cs typeface="Calibri"/>
              </a:rPr>
              <a:t>God’s</a:t>
            </a:r>
            <a:endParaRPr sz="28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527685">
              <a:lnSpc>
                <a:spcPct val="100000"/>
              </a:lnSpc>
            </a:pP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instructions.</a:t>
            </a:r>
            <a:endParaRPr sz="28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buAutoNum type="arabicPeriod" startAt="3"/>
              <a:tabLst>
                <a:tab pos="527685" algn="l"/>
                <a:tab pos="528320" algn="l"/>
              </a:tabLst>
            </a:pP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Moses</a:t>
            </a:r>
            <a:r>
              <a:rPr sz="2800" spc="-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5" dirty="0" smtClean="0">
                <a:solidFill>
                  <a:srgbClr val="FFFF00"/>
                </a:solidFill>
                <a:latin typeface="Calibri"/>
                <a:cs typeface="Calibri"/>
              </a:rPr>
              <a:t>Dies</a:t>
            </a:r>
            <a:r>
              <a:rPr lang="en-US" sz="2800" spc="-5" dirty="0" smtClean="0">
                <a:solidFill>
                  <a:srgbClr val="FFFF00"/>
                </a:solidFill>
                <a:latin typeface="Calibri"/>
                <a:cs typeface="Calibri"/>
              </a:rPr>
              <a:t> at age 120 </a:t>
            </a:r>
            <a:endParaRPr sz="28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5"/>
              </a:spcBef>
              <a:buAutoNum type="arabicPeriod" startAt="3"/>
              <a:tabLst>
                <a:tab pos="527685" algn="l"/>
                <a:tab pos="528320" algn="l"/>
              </a:tabLst>
            </a:pP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Joshua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becomes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z="2800" spc="-7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leader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76645" y="1298257"/>
            <a:ext cx="23025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5" dirty="0">
                <a:solidFill>
                  <a:srgbClr val="FFFF00"/>
                </a:solidFill>
              </a:rPr>
              <a:t>At </a:t>
            </a:r>
            <a:r>
              <a:rPr sz="3600" dirty="0">
                <a:solidFill>
                  <a:srgbClr val="FFFF00"/>
                </a:solidFill>
              </a:rPr>
              <a:t>Mt.</a:t>
            </a:r>
            <a:r>
              <a:rPr sz="3600" spc="-30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Nebo</a:t>
            </a:r>
            <a:endParaRPr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762000"/>
            <a:ext cx="3314700" cy="419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38600" y="2877819"/>
            <a:ext cx="4577079" cy="3431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42409" y="546353"/>
            <a:ext cx="4415791" cy="22595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685" marR="397510" indent="-273685">
              <a:lnSpc>
                <a:spcPct val="100000"/>
              </a:lnSpc>
              <a:spcBef>
                <a:spcPts val="100"/>
              </a:spcBef>
              <a:buSzPct val="83333"/>
              <a:buFont typeface="Arial"/>
              <a:buChar char="•"/>
              <a:tabLst>
                <a:tab pos="273685" algn="l"/>
                <a:tab pos="274320" algn="l"/>
              </a:tabLst>
            </a:pP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Looking </a:t>
            </a:r>
            <a:r>
              <a:rPr lang="en-US" sz="2400" b="1" spc="-5" dirty="0" smtClean="0">
                <a:solidFill>
                  <a:srgbClr val="FFFF00"/>
                </a:solidFill>
                <a:latin typeface="Calibri"/>
                <a:cs typeface="Calibri"/>
              </a:rPr>
              <a:t> west </a:t>
            </a:r>
            <a:r>
              <a:rPr sz="2400" b="1" spc="-5" dirty="0" smtClean="0">
                <a:solidFill>
                  <a:srgbClr val="FFFF00"/>
                </a:solidFill>
                <a:latin typeface="Calibri"/>
                <a:cs typeface="Calibri"/>
              </a:rPr>
              <a:t>from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Mt.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Nebo</a:t>
            </a:r>
            <a:r>
              <a:rPr sz="2400" b="1" spc="-1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in 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Jordan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Dead</a:t>
            </a:r>
            <a:r>
              <a:rPr sz="2400" b="1" spc="-8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Sea.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har char="•"/>
            </a:pPr>
            <a:endParaRPr lang="en-US" sz="2500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256540" indent="-243840">
              <a:lnSpc>
                <a:spcPct val="100000"/>
              </a:lnSpc>
              <a:buFont typeface="Arial"/>
              <a:buChar char="•"/>
              <a:tabLst>
                <a:tab pos="255904" algn="l"/>
                <a:tab pos="256540" algn="l"/>
              </a:tabLst>
            </a:pP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Jericho can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be seen from</a:t>
            </a:r>
            <a:r>
              <a:rPr sz="2400" b="1" spc="-5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Mt.</a:t>
            </a:r>
            <a:endParaRPr sz="2400" dirty="0">
              <a:latin typeface="Calibri"/>
              <a:cs typeface="Calibri"/>
            </a:endParaRPr>
          </a:p>
          <a:p>
            <a:pPr marL="286385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Nebo.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6257" y="5348922"/>
            <a:ext cx="32645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014" indent="-107314">
              <a:lnSpc>
                <a:spcPct val="100000"/>
              </a:lnSpc>
              <a:spcBef>
                <a:spcPts val="100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On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a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clear </a:t>
            </a:r>
            <a:r>
              <a:rPr sz="2400" b="1" spc="-20" dirty="0">
                <a:solidFill>
                  <a:srgbClr val="FFFF00"/>
                </a:solidFill>
                <a:latin typeface="Calibri"/>
                <a:cs typeface="Calibri"/>
              </a:rPr>
              <a:t>day</a:t>
            </a:r>
            <a:r>
              <a:rPr sz="2400" b="1"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Jerusalem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can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be seen from</a:t>
            </a:r>
            <a:r>
              <a:rPr sz="2400" b="1" spc="-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here.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609600"/>
            <a:ext cx="7566660" cy="495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62000" y="56388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The promise God made to Abraham and the land that Moses and Joshua described to the </a:t>
            </a:r>
            <a:r>
              <a:rPr lang="en-US" sz="2400" b="1" smtClean="0">
                <a:solidFill>
                  <a:srgbClr val="FFFF00"/>
                </a:solidFill>
              </a:rPr>
              <a:t>tribes. 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0" y="838200"/>
            <a:ext cx="6271259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28800" y="2209800"/>
            <a:ext cx="3043683" cy="1295401"/>
          </a:xfrm>
          <a:custGeom>
            <a:avLst/>
            <a:gdLst>
              <a:gd name="connsiteX0" fmla="*/ 623188 w 3576828"/>
              <a:gd name="connsiteY0" fmla="*/ 1830069 h 1830069"/>
              <a:gd name="connsiteX1" fmla="*/ 615914 w 3576828"/>
              <a:gd name="connsiteY1" fmla="*/ 1825146 h 1830069"/>
              <a:gd name="connsiteX2" fmla="*/ 608425 w 3576828"/>
              <a:gd name="connsiteY2" fmla="*/ 1820497 h 1830069"/>
              <a:gd name="connsiteX3" fmla="*/ 601364 w 3576828"/>
              <a:gd name="connsiteY3" fmla="*/ 1815300 h 1830069"/>
              <a:gd name="connsiteX4" fmla="*/ 595376 w 3576828"/>
              <a:gd name="connsiteY4" fmla="*/ 1808733 h 1830069"/>
              <a:gd name="connsiteX5" fmla="*/ 592264 w 3576828"/>
              <a:gd name="connsiteY5" fmla="*/ 1801235 h 1830069"/>
              <a:gd name="connsiteX6" fmla="*/ 590962 w 3576828"/>
              <a:gd name="connsiteY6" fmla="*/ 1792557 h 1830069"/>
              <a:gd name="connsiteX7" fmla="*/ 589518 w 3576828"/>
              <a:gd name="connsiteY7" fmla="*/ 1783998 h 1830069"/>
              <a:gd name="connsiteX8" fmla="*/ 585977 w 3576828"/>
              <a:gd name="connsiteY8" fmla="*/ 1776856 h 1830069"/>
              <a:gd name="connsiteX9" fmla="*/ 579971 w 3576828"/>
              <a:gd name="connsiteY9" fmla="*/ 1772582 h 1830069"/>
              <a:gd name="connsiteX10" fmla="*/ 572785 w 3576828"/>
              <a:gd name="connsiteY10" fmla="*/ 1770475 h 1830069"/>
              <a:gd name="connsiteX11" fmla="*/ 565243 w 3576828"/>
              <a:gd name="connsiteY11" fmla="*/ 1768891 h 1830069"/>
              <a:gd name="connsiteX12" fmla="*/ 558164 w 3576828"/>
              <a:gd name="connsiteY12" fmla="*/ 1766188 h 1830069"/>
              <a:gd name="connsiteX13" fmla="*/ 550870 w 3576828"/>
              <a:gd name="connsiteY13" fmla="*/ 1761464 h 1830069"/>
              <a:gd name="connsiteX14" fmla="*/ 543909 w 3576828"/>
              <a:gd name="connsiteY14" fmla="*/ 1756108 h 1830069"/>
              <a:gd name="connsiteX15" fmla="*/ 537090 w 3576828"/>
              <a:gd name="connsiteY15" fmla="*/ 1750490 h 1830069"/>
              <a:gd name="connsiteX16" fmla="*/ 530225 w 3576828"/>
              <a:gd name="connsiteY16" fmla="*/ 1744979 h 1830069"/>
              <a:gd name="connsiteX17" fmla="*/ 488372 w 3576828"/>
              <a:gd name="connsiteY17" fmla="*/ 1747361 h 1830069"/>
              <a:gd name="connsiteX18" fmla="*/ 446484 w 3576828"/>
              <a:gd name="connsiteY18" fmla="*/ 1749552 h 1830069"/>
              <a:gd name="connsiteX19" fmla="*/ 404620 w 3576828"/>
              <a:gd name="connsiteY19" fmla="*/ 1752123 h 1830069"/>
              <a:gd name="connsiteX20" fmla="*/ 362838 w 3576828"/>
              <a:gd name="connsiteY20" fmla="*/ 1755647 h 1830069"/>
              <a:gd name="connsiteX21" fmla="*/ 351145 w 3576828"/>
              <a:gd name="connsiteY21" fmla="*/ 1757937 h 1830069"/>
              <a:gd name="connsiteX22" fmla="*/ 339582 w 3576828"/>
              <a:gd name="connsiteY22" fmla="*/ 1761490 h 1830069"/>
              <a:gd name="connsiteX23" fmla="*/ 327995 w 3576828"/>
              <a:gd name="connsiteY23" fmla="*/ 1764756 h 1830069"/>
              <a:gd name="connsiteX24" fmla="*/ 316230 w 3576828"/>
              <a:gd name="connsiteY24" fmla="*/ 1766188 h 1830069"/>
              <a:gd name="connsiteX25" fmla="*/ 308955 w 3576828"/>
              <a:gd name="connsiteY25" fmla="*/ 1765292 h 1830069"/>
              <a:gd name="connsiteX26" fmla="*/ 301847 w 3576828"/>
              <a:gd name="connsiteY26" fmla="*/ 1762918 h 1830069"/>
              <a:gd name="connsiteX27" fmla="*/ 253142 w 3576828"/>
              <a:gd name="connsiteY27" fmla="*/ 1729708 h 1830069"/>
              <a:gd name="connsiteX28" fmla="*/ 227711 w 3576828"/>
              <a:gd name="connsiteY28" fmla="*/ 1705244 h 1830069"/>
              <a:gd name="connsiteX29" fmla="*/ 222694 w 3576828"/>
              <a:gd name="connsiteY29" fmla="*/ 1697482 h 1830069"/>
              <a:gd name="connsiteX30" fmla="*/ 217963 w 3576828"/>
              <a:gd name="connsiteY30" fmla="*/ 1689528 h 1830069"/>
              <a:gd name="connsiteX31" fmla="*/ 213994 w 3576828"/>
              <a:gd name="connsiteY31" fmla="*/ 1681098 h 1830069"/>
              <a:gd name="connsiteX32" fmla="*/ 209238 w 3576828"/>
              <a:gd name="connsiteY32" fmla="*/ 1665136 h 1830069"/>
              <a:gd name="connsiteX33" fmla="*/ 205755 w 3576828"/>
              <a:gd name="connsiteY33" fmla="*/ 1648555 h 1830069"/>
              <a:gd name="connsiteX34" fmla="*/ 201725 w 3576828"/>
              <a:gd name="connsiteY34" fmla="*/ 1632307 h 1830069"/>
              <a:gd name="connsiteX35" fmla="*/ 195325 w 3576828"/>
              <a:gd name="connsiteY35" fmla="*/ 1617344 h 1830069"/>
              <a:gd name="connsiteX36" fmla="*/ 190500 w 3576828"/>
              <a:gd name="connsiteY36" fmla="*/ 1609486 h 1830069"/>
              <a:gd name="connsiteX37" fmla="*/ 185483 w 3576828"/>
              <a:gd name="connsiteY37" fmla="*/ 1601723 h 1830069"/>
              <a:gd name="connsiteX38" fmla="*/ 180752 w 3576828"/>
              <a:gd name="connsiteY38" fmla="*/ 1593770 h 1830069"/>
              <a:gd name="connsiteX39" fmla="*/ 176783 w 3576828"/>
              <a:gd name="connsiteY39" fmla="*/ 1585340 h 1830069"/>
              <a:gd name="connsiteX40" fmla="*/ 172027 w 3576828"/>
              <a:gd name="connsiteY40" fmla="*/ 1569378 h 1830069"/>
              <a:gd name="connsiteX41" fmla="*/ 168544 w 3576828"/>
              <a:gd name="connsiteY41" fmla="*/ 1552797 h 1830069"/>
              <a:gd name="connsiteX42" fmla="*/ 164514 w 3576828"/>
              <a:gd name="connsiteY42" fmla="*/ 1536549 h 1830069"/>
              <a:gd name="connsiteX43" fmla="*/ 158114 w 3576828"/>
              <a:gd name="connsiteY43" fmla="*/ 1521586 h 1830069"/>
              <a:gd name="connsiteX44" fmla="*/ 146821 w 3576828"/>
              <a:gd name="connsiteY44" fmla="*/ 1502711 h 1830069"/>
              <a:gd name="connsiteX45" fmla="*/ 140255 w 3576828"/>
              <a:gd name="connsiteY45" fmla="*/ 1491075 h 1830069"/>
              <a:gd name="connsiteX46" fmla="*/ 135665 w 3576828"/>
              <a:gd name="connsiteY46" fmla="*/ 1478724 h 1830069"/>
              <a:gd name="connsiteX47" fmla="*/ 130301 w 3576828"/>
              <a:gd name="connsiteY47" fmla="*/ 1457705 h 1830069"/>
              <a:gd name="connsiteX48" fmla="*/ 125688 w 3576828"/>
              <a:gd name="connsiteY48" fmla="*/ 1436409 h 1830069"/>
              <a:gd name="connsiteX49" fmla="*/ 121491 w 3576828"/>
              <a:gd name="connsiteY49" fmla="*/ 1414970 h 1830069"/>
              <a:gd name="connsiteX50" fmla="*/ 117032 w 3576828"/>
              <a:gd name="connsiteY50" fmla="*/ 1393626 h 1830069"/>
              <a:gd name="connsiteX51" fmla="*/ 111632 w 3576828"/>
              <a:gd name="connsiteY51" fmla="*/ 1372615 h 1830069"/>
              <a:gd name="connsiteX52" fmla="*/ 108396 w 3576828"/>
              <a:gd name="connsiteY52" fmla="*/ 1355383 h 1830069"/>
              <a:gd name="connsiteX53" fmla="*/ 106124 w 3576828"/>
              <a:gd name="connsiteY53" fmla="*/ 1337341 h 1830069"/>
              <a:gd name="connsiteX54" fmla="*/ 101971 w 3576828"/>
              <a:gd name="connsiteY54" fmla="*/ 1320966 h 1830069"/>
              <a:gd name="connsiteX55" fmla="*/ 93090 w 3576828"/>
              <a:gd name="connsiteY55" fmla="*/ 1308734 h 1830069"/>
              <a:gd name="connsiteX56" fmla="*/ 65150 w 3576828"/>
              <a:gd name="connsiteY56" fmla="*/ 1287525 h 1830069"/>
              <a:gd name="connsiteX57" fmla="*/ 18668 w 3576828"/>
              <a:gd name="connsiteY57" fmla="*/ 1127886 h 1830069"/>
              <a:gd name="connsiteX58" fmla="*/ 0 w 3576828"/>
              <a:gd name="connsiteY58" fmla="*/ 1064133 h 1830069"/>
              <a:gd name="connsiteX59" fmla="*/ 8360 w 3576828"/>
              <a:gd name="connsiteY59" fmla="*/ 1061783 h 1830069"/>
              <a:gd name="connsiteX60" fmla="*/ 29543 w 3576828"/>
              <a:gd name="connsiteY60" fmla="*/ 1066196 h 1830069"/>
              <a:gd name="connsiteX61" fmla="*/ 50845 w 3576828"/>
              <a:gd name="connsiteY61" fmla="*/ 1070562 h 1830069"/>
              <a:gd name="connsiteX62" fmla="*/ 59562 w 3576828"/>
              <a:gd name="connsiteY62" fmla="*/ 1068070 h 1830069"/>
              <a:gd name="connsiteX63" fmla="*/ 137668 w 3576828"/>
              <a:gd name="connsiteY63" fmla="*/ 1068070 h 1830069"/>
              <a:gd name="connsiteX64" fmla="*/ 137703 w 3576828"/>
              <a:gd name="connsiteY64" fmla="*/ 1049787 h 1830069"/>
              <a:gd name="connsiteX65" fmla="*/ 135381 w 3576828"/>
              <a:gd name="connsiteY65" fmla="*/ 1028969 h 1830069"/>
              <a:gd name="connsiteX66" fmla="*/ 134203 w 3576828"/>
              <a:gd name="connsiteY66" fmla="*/ 1008651 h 1830069"/>
              <a:gd name="connsiteX67" fmla="*/ 137668 w 3576828"/>
              <a:gd name="connsiteY67" fmla="*/ 991870 h 1830069"/>
              <a:gd name="connsiteX68" fmla="*/ 138382 w 3576828"/>
              <a:gd name="connsiteY68" fmla="*/ 999650 h 1830069"/>
              <a:gd name="connsiteX69" fmla="*/ 135858 w 3576828"/>
              <a:gd name="connsiteY69" fmla="*/ 1026302 h 1830069"/>
              <a:gd name="connsiteX70" fmla="*/ 134239 w 3576828"/>
              <a:gd name="connsiteY70" fmla="*/ 1054788 h 1830069"/>
              <a:gd name="connsiteX71" fmla="*/ 137668 w 3576828"/>
              <a:gd name="connsiteY71" fmla="*/ 1068070 h 1830069"/>
              <a:gd name="connsiteX72" fmla="*/ 159392 w 3576828"/>
              <a:gd name="connsiteY72" fmla="*/ 1054860 h 1830069"/>
              <a:gd name="connsiteX73" fmla="*/ 177069 w 3576828"/>
              <a:gd name="connsiteY73" fmla="*/ 1026493 h 1830069"/>
              <a:gd name="connsiteX74" fmla="*/ 194603 w 3576828"/>
              <a:gd name="connsiteY74" fmla="*/ 999865 h 1830069"/>
              <a:gd name="connsiteX75" fmla="*/ 215900 w 3576828"/>
              <a:gd name="connsiteY75" fmla="*/ 991870 h 1830069"/>
              <a:gd name="connsiteX76" fmla="*/ 256926 w 3576828"/>
              <a:gd name="connsiteY76" fmla="*/ 981229 h 1830069"/>
              <a:gd name="connsiteX77" fmla="*/ 280177 w 3576828"/>
              <a:gd name="connsiteY77" fmla="*/ 960659 h 1830069"/>
              <a:gd name="connsiteX78" fmla="*/ 303357 w 3576828"/>
              <a:gd name="connsiteY78" fmla="*/ 939184 h 1830069"/>
              <a:gd name="connsiteX79" fmla="*/ 344169 w 3576828"/>
              <a:gd name="connsiteY79" fmla="*/ 925829 h 1830069"/>
              <a:gd name="connsiteX80" fmla="*/ 427863 w 3576828"/>
              <a:gd name="connsiteY80" fmla="*/ 893825 h 1830069"/>
              <a:gd name="connsiteX81" fmla="*/ 455802 w 3576828"/>
              <a:gd name="connsiteY81" fmla="*/ 883284 h 1830069"/>
              <a:gd name="connsiteX82" fmla="*/ 464084 w 3576828"/>
              <a:gd name="connsiteY82" fmla="*/ 855098 h 1830069"/>
              <a:gd name="connsiteX83" fmla="*/ 465300 w 3576828"/>
              <a:gd name="connsiteY83" fmla="*/ 850880 h 1830069"/>
              <a:gd name="connsiteX84" fmla="*/ 464242 w 3576828"/>
              <a:gd name="connsiteY84" fmla="*/ 853301 h 1830069"/>
              <a:gd name="connsiteX85" fmla="*/ 465702 w 3576828"/>
              <a:gd name="connsiteY85" fmla="*/ 845030 h 1830069"/>
              <a:gd name="connsiteX86" fmla="*/ 474471 w 3576828"/>
              <a:gd name="connsiteY86" fmla="*/ 808735 h 1830069"/>
              <a:gd name="connsiteX87" fmla="*/ 476063 w 3576828"/>
              <a:gd name="connsiteY87" fmla="*/ 800308 h 1830069"/>
              <a:gd name="connsiteX88" fmla="*/ 477488 w 3576828"/>
              <a:gd name="connsiteY88" fmla="*/ 791702 h 1830069"/>
              <a:gd name="connsiteX89" fmla="*/ 479722 w 3576828"/>
              <a:gd name="connsiteY89" fmla="*/ 783643 h 1830069"/>
              <a:gd name="connsiteX90" fmla="*/ 517525 w 3576828"/>
              <a:gd name="connsiteY90" fmla="*/ 748776 h 1830069"/>
              <a:gd name="connsiteX91" fmla="*/ 539495 w 3576828"/>
              <a:gd name="connsiteY91" fmla="*/ 734313 h 1830069"/>
              <a:gd name="connsiteX92" fmla="*/ 546201 w 3576828"/>
              <a:gd name="connsiteY92" fmla="*/ 723421 h 1830069"/>
              <a:gd name="connsiteX93" fmla="*/ 556752 w 3576828"/>
              <a:gd name="connsiteY93" fmla="*/ 704992 h 1830069"/>
              <a:gd name="connsiteX94" fmla="*/ 565659 w 3576828"/>
              <a:gd name="connsiteY94" fmla="*/ 685254 h 1830069"/>
              <a:gd name="connsiteX95" fmla="*/ 567436 w 3576828"/>
              <a:gd name="connsiteY95" fmla="*/ 670433 h 1830069"/>
              <a:gd name="connsiteX96" fmla="*/ 562606 w 3576828"/>
              <a:gd name="connsiteY96" fmla="*/ 663118 h 1830069"/>
              <a:gd name="connsiteX97" fmla="*/ 555370 w 3576828"/>
              <a:gd name="connsiteY97" fmla="*/ 658018 h 1830069"/>
              <a:gd name="connsiteX98" fmla="*/ 547183 w 3576828"/>
              <a:gd name="connsiteY98" fmla="*/ 653823 h 1830069"/>
              <a:gd name="connsiteX99" fmla="*/ 539495 w 3576828"/>
              <a:gd name="connsiteY99" fmla="*/ 649223 h 1830069"/>
              <a:gd name="connsiteX100" fmla="*/ 541587 w 3576828"/>
              <a:gd name="connsiteY100" fmla="*/ 638450 h 1830069"/>
              <a:gd name="connsiteX101" fmla="*/ 543464 w 3576828"/>
              <a:gd name="connsiteY101" fmla="*/ 627618 h 1830069"/>
              <a:gd name="connsiteX102" fmla="*/ 545675 w 3576828"/>
              <a:gd name="connsiteY102" fmla="*/ 616952 h 1830069"/>
              <a:gd name="connsiteX103" fmla="*/ 548767 w 3576828"/>
              <a:gd name="connsiteY103" fmla="*/ 606678 h 1830069"/>
              <a:gd name="connsiteX104" fmla="*/ 553255 w 3576828"/>
              <a:gd name="connsiteY104" fmla="*/ 598463 h 1830069"/>
              <a:gd name="connsiteX105" fmla="*/ 558958 w 3576828"/>
              <a:gd name="connsiteY105" fmla="*/ 590962 h 1830069"/>
              <a:gd name="connsiteX106" fmla="*/ 564233 w 3576828"/>
              <a:gd name="connsiteY106" fmla="*/ 583318 h 1830069"/>
              <a:gd name="connsiteX107" fmla="*/ 567436 w 3576828"/>
              <a:gd name="connsiteY107" fmla="*/ 574674 h 1830069"/>
              <a:gd name="connsiteX108" fmla="*/ 571134 w 3576828"/>
              <a:gd name="connsiteY108" fmla="*/ 542980 h 1830069"/>
              <a:gd name="connsiteX109" fmla="*/ 572547 w 3576828"/>
              <a:gd name="connsiteY109" fmla="*/ 510952 h 1830069"/>
              <a:gd name="connsiteX110" fmla="*/ 573722 w 3576828"/>
              <a:gd name="connsiteY110" fmla="*/ 478877 h 1830069"/>
              <a:gd name="connsiteX111" fmla="*/ 576707 w 3576828"/>
              <a:gd name="connsiteY111" fmla="*/ 447039 h 1830069"/>
              <a:gd name="connsiteX112" fmla="*/ 580141 w 3576828"/>
              <a:gd name="connsiteY112" fmla="*/ 430736 h 1830069"/>
              <a:gd name="connsiteX113" fmla="*/ 584946 w 3576828"/>
              <a:gd name="connsiteY113" fmla="*/ 414813 h 1830069"/>
              <a:gd name="connsiteX114" fmla="*/ 590297 w 3576828"/>
              <a:gd name="connsiteY114" fmla="*/ 399033 h 1830069"/>
              <a:gd name="connsiteX115" fmla="*/ 595376 w 3576828"/>
              <a:gd name="connsiteY115" fmla="*/ 383158 h 1830069"/>
              <a:gd name="connsiteX116" fmla="*/ 604646 w 3576828"/>
              <a:gd name="connsiteY116" fmla="*/ 351282 h 1830069"/>
              <a:gd name="connsiteX117" fmla="*/ 606613 w 3576828"/>
              <a:gd name="connsiteY117" fmla="*/ 343104 h 1830069"/>
              <a:gd name="connsiteX118" fmla="*/ 608377 w 3576828"/>
              <a:gd name="connsiteY118" fmla="*/ 334819 h 1830069"/>
              <a:gd name="connsiteX119" fmla="*/ 610594 w 3576828"/>
              <a:gd name="connsiteY119" fmla="*/ 326796 h 1830069"/>
              <a:gd name="connsiteX120" fmla="*/ 613918 w 3576828"/>
              <a:gd name="connsiteY120" fmla="*/ 319404 h 1830069"/>
              <a:gd name="connsiteX121" fmla="*/ 651129 w 3576828"/>
              <a:gd name="connsiteY121" fmla="*/ 255523 h 1830069"/>
              <a:gd name="connsiteX122" fmla="*/ 655171 w 3576828"/>
              <a:gd name="connsiteY122" fmla="*/ 246614 h 1830069"/>
              <a:gd name="connsiteX123" fmla="*/ 658796 w 3576828"/>
              <a:gd name="connsiteY123" fmla="*/ 237108 h 1830069"/>
              <a:gd name="connsiteX124" fmla="*/ 663255 w 3576828"/>
              <a:gd name="connsiteY124" fmla="*/ 228842 h 1830069"/>
              <a:gd name="connsiteX125" fmla="*/ 669798 w 3576828"/>
              <a:gd name="connsiteY125" fmla="*/ 223646 h 1830069"/>
              <a:gd name="connsiteX126" fmla="*/ 725551 w 3576828"/>
              <a:gd name="connsiteY126" fmla="*/ 202310 h 1830069"/>
              <a:gd name="connsiteX127" fmla="*/ 790701 w 3576828"/>
              <a:gd name="connsiteY127" fmla="*/ 212978 h 1830069"/>
              <a:gd name="connsiteX128" fmla="*/ 811619 w 3576828"/>
              <a:gd name="connsiteY128" fmla="*/ 215556 h 1830069"/>
              <a:gd name="connsiteX129" fmla="*/ 853549 w 3576828"/>
              <a:gd name="connsiteY129" fmla="*/ 220283 h 1830069"/>
              <a:gd name="connsiteX130" fmla="*/ 895254 w 3576828"/>
              <a:gd name="connsiteY130" fmla="*/ 231719 h 1830069"/>
              <a:gd name="connsiteX131" fmla="*/ 902207 w 3576828"/>
              <a:gd name="connsiteY131" fmla="*/ 234314 h 1830069"/>
              <a:gd name="connsiteX132" fmla="*/ 913830 w 3576828"/>
              <a:gd name="connsiteY132" fmla="*/ 237122 h 1830069"/>
              <a:gd name="connsiteX133" fmla="*/ 925560 w 3576828"/>
              <a:gd name="connsiteY133" fmla="*/ 239442 h 1830069"/>
              <a:gd name="connsiteX134" fmla="*/ 937265 w 3576828"/>
              <a:gd name="connsiteY134" fmla="*/ 241833 h 1830069"/>
              <a:gd name="connsiteX135" fmla="*/ 948817 w 3576828"/>
              <a:gd name="connsiteY135" fmla="*/ 244855 h 1830069"/>
              <a:gd name="connsiteX136" fmla="*/ 962904 w 3576828"/>
              <a:gd name="connsiteY136" fmla="*/ 249707 h 1830069"/>
              <a:gd name="connsiteX137" fmla="*/ 976836 w 3576828"/>
              <a:gd name="connsiteY137" fmla="*/ 255095 h 1830069"/>
              <a:gd name="connsiteX138" fmla="*/ 990697 w 3576828"/>
              <a:gd name="connsiteY138" fmla="*/ 260697 h 1830069"/>
              <a:gd name="connsiteX139" fmla="*/ 1004569 w 3576828"/>
              <a:gd name="connsiteY139" fmla="*/ 266191 h 1830069"/>
              <a:gd name="connsiteX140" fmla="*/ 1032509 w 3576828"/>
              <a:gd name="connsiteY140" fmla="*/ 276859 h 1830069"/>
              <a:gd name="connsiteX141" fmla="*/ 1060450 w 3576828"/>
              <a:gd name="connsiteY141" fmla="*/ 287400 h 1830069"/>
              <a:gd name="connsiteX142" fmla="*/ 1088338 w 3576828"/>
              <a:gd name="connsiteY142" fmla="*/ 285236 h 1830069"/>
              <a:gd name="connsiteX143" fmla="*/ 1116298 w 3576828"/>
              <a:gd name="connsiteY143" fmla="*/ 283416 h 1830069"/>
              <a:gd name="connsiteX144" fmla="*/ 1171956 w 3576828"/>
              <a:gd name="connsiteY144" fmla="*/ 276859 h 1830069"/>
              <a:gd name="connsiteX145" fmla="*/ 1213961 w 3576828"/>
              <a:gd name="connsiteY145" fmla="*/ 261340 h 1830069"/>
              <a:gd name="connsiteX146" fmla="*/ 1227836 w 3576828"/>
              <a:gd name="connsiteY146" fmla="*/ 255523 h 1830069"/>
              <a:gd name="connsiteX147" fmla="*/ 1255776 w 3576828"/>
              <a:gd name="connsiteY147" fmla="*/ 244855 h 1830069"/>
              <a:gd name="connsiteX148" fmla="*/ 1262693 w 3576828"/>
              <a:gd name="connsiteY148" fmla="*/ 242083 h 1830069"/>
              <a:gd name="connsiteX149" fmla="*/ 1269587 w 3576828"/>
              <a:gd name="connsiteY149" fmla="*/ 239252 h 1830069"/>
              <a:gd name="connsiteX150" fmla="*/ 1276528 w 3576828"/>
              <a:gd name="connsiteY150" fmla="*/ 236587 h 1830069"/>
              <a:gd name="connsiteX151" fmla="*/ 1283589 w 3576828"/>
              <a:gd name="connsiteY151" fmla="*/ 234314 h 1830069"/>
              <a:gd name="connsiteX152" fmla="*/ 1292939 w 3576828"/>
              <a:gd name="connsiteY152" fmla="*/ 231737 h 1830069"/>
              <a:gd name="connsiteX153" fmla="*/ 1302289 w 3576828"/>
              <a:gd name="connsiteY153" fmla="*/ 229219 h 1830069"/>
              <a:gd name="connsiteX154" fmla="*/ 1311592 w 3576828"/>
              <a:gd name="connsiteY154" fmla="*/ 226581 h 1830069"/>
              <a:gd name="connsiteX155" fmla="*/ 1320800 w 3576828"/>
              <a:gd name="connsiteY155" fmla="*/ 223646 h 1830069"/>
              <a:gd name="connsiteX156" fmla="*/ 1334835 w 3576828"/>
              <a:gd name="connsiteY156" fmla="*/ 218580 h 1830069"/>
              <a:gd name="connsiteX157" fmla="*/ 1348787 w 3576828"/>
              <a:gd name="connsiteY157" fmla="*/ 213217 h 1830069"/>
              <a:gd name="connsiteX158" fmla="*/ 1362715 w 3576828"/>
              <a:gd name="connsiteY158" fmla="*/ 207734 h 1830069"/>
              <a:gd name="connsiteX159" fmla="*/ 1376680 w 3576828"/>
              <a:gd name="connsiteY159" fmla="*/ 202310 h 1830069"/>
              <a:gd name="connsiteX160" fmla="*/ 1432433 w 3576828"/>
              <a:gd name="connsiteY160" fmla="*/ 181101 h 1830069"/>
              <a:gd name="connsiteX161" fmla="*/ 1460373 w 3576828"/>
              <a:gd name="connsiteY161" fmla="*/ 170433 h 1830069"/>
              <a:gd name="connsiteX162" fmla="*/ 1467308 w 3576828"/>
              <a:gd name="connsiteY162" fmla="*/ 167659 h 1830069"/>
              <a:gd name="connsiteX163" fmla="*/ 1474231 w 3576828"/>
              <a:gd name="connsiteY163" fmla="*/ 164814 h 1830069"/>
              <a:gd name="connsiteX164" fmla="*/ 1481179 w 3576828"/>
              <a:gd name="connsiteY164" fmla="*/ 162111 h 1830069"/>
              <a:gd name="connsiteX165" fmla="*/ 1531987 w 3576828"/>
              <a:gd name="connsiteY165" fmla="*/ 146989 h 1830069"/>
              <a:gd name="connsiteX166" fmla="*/ 1569988 w 3576828"/>
              <a:gd name="connsiteY166" fmla="*/ 137134 h 1830069"/>
              <a:gd name="connsiteX167" fmla="*/ 1637030 w 3576828"/>
              <a:gd name="connsiteY167" fmla="*/ 127888 h 1830069"/>
              <a:gd name="connsiteX168" fmla="*/ 1692909 w 3576828"/>
              <a:gd name="connsiteY168" fmla="*/ 106552 h 1830069"/>
              <a:gd name="connsiteX169" fmla="*/ 1720722 w 3576828"/>
              <a:gd name="connsiteY169" fmla="*/ 96011 h 1830069"/>
              <a:gd name="connsiteX170" fmla="*/ 1724925 w 3576828"/>
              <a:gd name="connsiteY170" fmla="*/ 87475 h 1830069"/>
              <a:gd name="connsiteX171" fmla="*/ 1728819 w 3576828"/>
              <a:gd name="connsiteY171" fmla="*/ 78581 h 1830069"/>
              <a:gd name="connsiteX172" fmla="*/ 1733331 w 3576828"/>
              <a:gd name="connsiteY172" fmla="*/ 70401 h 1830069"/>
              <a:gd name="connsiteX173" fmla="*/ 1739392 w 3576828"/>
              <a:gd name="connsiteY173" fmla="*/ 64007 h 1830069"/>
              <a:gd name="connsiteX174" fmla="*/ 1752514 w 3576828"/>
              <a:gd name="connsiteY174" fmla="*/ 56711 h 1830069"/>
              <a:gd name="connsiteX175" fmla="*/ 1766554 w 3576828"/>
              <a:gd name="connsiteY175" fmla="*/ 51641 h 1830069"/>
              <a:gd name="connsiteX176" fmla="*/ 1780950 w 3576828"/>
              <a:gd name="connsiteY176" fmla="*/ 47452 h 1830069"/>
              <a:gd name="connsiteX177" fmla="*/ 1795145 w 3576828"/>
              <a:gd name="connsiteY177" fmla="*/ 42798 h 1830069"/>
              <a:gd name="connsiteX178" fmla="*/ 1850080 w 3576828"/>
              <a:gd name="connsiteY178" fmla="*/ 21825 h 1830069"/>
              <a:gd name="connsiteX179" fmla="*/ 1900683 w 3576828"/>
              <a:gd name="connsiteY179" fmla="*/ 0 h 1830069"/>
              <a:gd name="connsiteX180" fmla="*/ 1916361 w 3576828"/>
              <a:gd name="connsiteY180" fmla="*/ 14569 h 1830069"/>
              <a:gd name="connsiteX181" fmla="*/ 1956052 w 3576828"/>
              <a:gd name="connsiteY181" fmla="*/ 13916 h 1830069"/>
              <a:gd name="connsiteX182" fmla="*/ 2018410 w 3576828"/>
              <a:gd name="connsiteY182" fmla="*/ 10795 h 1830069"/>
              <a:gd name="connsiteX183" fmla="*/ 2041866 w 3576828"/>
              <a:gd name="connsiteY183" fmla="*/ 12372 h 1830069"/>
              <a:gd name="connsiteX184" fmla="*/ 2065464 w 3576828"/>
              <a:gd name="connsiteY184" fmla="*/ 13223 h 1830069"/>
              <a:gd name="connsiteX185" fmla="*/ 2111374 w 3576828"/>
              <a:gd name="connsiteY185" fmla="*/ 21462 h 1830069"/>
              <a:gd name="connsiteX186" fmla="*/ 2125305 w 3576828"/>
              <a:gd name="connsiteY186" fmla="*/ 45126 h 1830069"/>
              <a:gd name="connsiteX187" fmla="*/ 2130044 w 3576828"/>
              <a:gd name="connsiteY187" fmla="*/ 53339 h 1830069"/>
              <a:gd name="connsiteX188" fmla="*/ 2136409 w 3576828"/>
              <a:gd name="connsiteY188" fmla="*/ 59531 h 1830069"/>
              <a:gd name="connsiteX189" fmla="*/ 2143442 w 3576828"/>
              <a:gd name="connsiteY189" fmla="*/ 64770 h 1830069"/>
              <a:gd name="connsiteX190" fmla="*/ 2150760 w 3576828"/>
              <a:gd name="connsiteY190" fmla="*/ 69627 h 1830069"/>
              <a:gd name="connsiteX191" fmla="*/ 2157984 w 3576828"/>
              <a:gd name="connsiteY191" fmla="*/ 74675 h 1830069"/>
              <a:gd name="connsiteX192" fmla="*/ 2195195 w 3576828"/>
              <a:gd name="connsiteY192" fmla="*/ 138557 h 1830069"/>
              <a:gd name="connsiteX193" fmla="*/ 2199360 w 3576828"/>
              <a:gd name="connsiteY193" fmla="*/ 146984 h 1830069"/>
              <a:gd name="connsiteX194" fmla="*/ 2203275 w 3576828"/>
              <a:gd name="connsiteY194" fmla="*/ 155781 h 1830069"/>
              <a:gd name="connsiteX195" fmla="*/ 2207785 w 3576828"/>
              <a:gd name="connsiteY195" fmla="*/ 163935 h 1830069"/>
              <a:gd name="connsiteX196" fmla="*/ 2213736 w 3576828"/>
              <a:gd name="connsiteY196" fmla="*/ 170433 h 1830069"/>
              <a:gd name="connsiteX197" fmla="*/ 2325370 w 3576828"/>
              <a:gd name="connsiteY197" fmla="*/ 255523 h 1830069"/>
              <a:gd name="connsiteX198" fmla="*/ 2332146 w 3576828"/>
              <a:gd name="connsiteY198" fmla="*/ 261286 h 1830069"/>
              <a:gd name="connsiteX199" fmla="*/ 2367407 w 3576828"/>
              <a:gd name="connsiteY199" fmla="*/ 281606 h 1830069"/>
              <a:gd name="connsiteX200" fmla="*/ 2374384 w 3576828"/>
              <a:gd name="connsiteY200" fmla="*/ 284164 h 1830069"/>
              <a:gd name="connsiteX201" fmla="*/ 2381122 w 3576828"/>
              <a:gd name="connsiteY201" fmla="*/ 287400 h 1830069"/>
              <a:gd name="connsiteX202" fmla="*/ 2407892 w 3576828"/>
              <a:gd name="connsiteY202" fmla="*/ 304006 h 1830069"/>
              <a:gd name="connsiteX203" fmla="*/ 2411728 w 3576828"/>
              <a:gd name="connsiteY203" fmla="*/ 308779 h 1830069"/>
              <a:gd name="connsiteX204" fmla="*/ 2407768 w 3576828"/>
              <a:gd name="connsiteY204" fmla="*/ 308450 h 1830069"/>
              <a:gd name="connsiteX205" fmla="*/ 2411147 w 3576828"/>
              <a:gd name="connsiteY205" fmla="*/ 309748 h 1830069"/>
              <a:gd name="connsiteX206" fmla="*/ 2437003 w 3576828"/>
              <a:gd name="connsiteY206" fmla="*/ 319404 h 1830069"/>
              <a:gd name="connsiteX207" fmla="*/ 2441418 w 3576828"/>
              <a:gd name="connsiteY207" fmla="*/ 327564 h 1830069"/>
              <a:gd name="connsiteX208" fmla="*/ 2445654 w 3576828"/>
              <a:gd name="connsiteY208" fmla="*/ 335915 h 1830069"/>
              <a:gd name="connsiteX209" fmla="*/ 2450201 w 3576828"/>
              <a:gd name="connsiteY209" fmla="*/ 343979 h 1830069"/>
              <a:gd name="connsiteX210" fmla="*/ 2455545 w 3576828"/>
              <a:gd name="connsiteY210" fmla="*/ 351282 h 1830069"/>
              <a:gd name="connsiteX211" fmla="*/ 2462196 w 3576828"/>
              <a:gd name="connsiteY211" fmla="*/ 357062 h 1830069"/>
              <a:gd name="connsiteX212" fmla="*/ 2469705 w 3576828"/>
              <a:gd name="connsiteY212" fmla="*/ 361711 h 1830069"/>
              <a:gd name="connsiteX213" fmla="*/ 2477119 w 3576828"/>
              <a:gd name="connsiteY213" fmla="*/ 366480 h 1830069"/>
              <a:gd name="connsiteX214" fmla="*/ 2483485 w 3576828"/>
              <a:gd name="connsiteY214" fmla="*/ 372617 h 1830069"/>
              <a:gd name="connsiteX215" fmla="*/ 2492531 w 3576828"/>
              <a:gd name="connsiteY215" fmla="*/ 389544 h 1830069"/>
              <a:gd name="connsiteX216" fmla="*/ 2499661 w 3576828"/>
              <a:gd name="connsiteY216" fmla="*/ 408685 h 1830069"/>
              <a:gd name="connsiteX217" fmla="*/ 2508005 w 3576828"/>
              <a:gd name="connsiteY217" fmla="*/ 425731 h 1830069"/>
              <a:gd name="connsiteX218" fmla="*/ 2520696 w 3576828"/>
              <a:gd name="connsiteY218" fmla="*/ 436371 h 1830069"/>
              <a:gd name="connsiteX219" fmla="*/ 2555579 w 3576828"/>
              <a:gd name="connsiteY219" fmla="*/ 449002 h 1830069"/>
              <a:gd name="connsiteX220" fmla="*/ 2570876 w 3576828"/>
              <a:gd name="connsiteY220" fmla="*/ 454548 h 1830069"/>
              <a:gd name="connsiteX221" fmla="*/ 2604389 w 3576828"/>
              <a:gd name="connsiteY221" fmla="*/ 478916 h 1830069"/>
              <a:gd name="connsiteX222" fmla="*/ 2625756 w 3576828"/>
              <a:gd name="connsiteY222" fmla="*/ 517318 h 1830069"/>
              <a:gd name="connsiteX223" fmla="*/ 2641599 w 3576828"/>
              <a:gd name="connsiteY223" fmla="*/ 574674 h 1830069"/>
              <a:gd name="connsiteX224" fmla="*/ 2650871 w 3576828"/>
              <a:gd name="connsiteY224" fmla="*/ 606678 h 1830069"/>
              <a:gd name="connsiteX225" fmla="*/ 2652908 w 3576828"/>
              <a:gd name="connsiteY225" fmla="*/ 614785 h 1830069"/>
              <a:gd name="connsiteX226" fmla="*/ 2654696 w 3576828"/>
              <a:gd name="connsiteY226" fmla="*/ 623046 h 1830069"/>
              <a:gd name="connsiteX227" fmla="*/ 2656889 w 3576828"/>
              <a:gd name="connsiteY227" fmla="*/ 631092 h 1830069"/>
              <a:gd name="connsiteX228" fmla="*/ 2660142 w 3576828"/>
              <a:gd name="connsiteY228" fmla="*/ 638555 h 1830069"/>
              <a:gd name="connsiteX229" fmla="*/ 2734564 w 3576828"/>
              <a:gd name="connsiteY229" fmla="*/ 766190 h 1830069"/>
              <a:gd name="connsiteX230" fmla="*/ 2738802 w 3576828"/>
              <a:gd name="connsiteY230" fmla="*/ 774690 h 1830069"/>
              <a:gd name="connsiteX231" fmla="*/ 2742755 w 3576828"/>
              <a:gd name="connsiteY231" fmla="*/ 783510 h 1830069"/>
              <a:gd name="connsiteX232" fmla="*/ 2747279 w 3576828"/>
              <a:gd name="connsiteY232" fmla="*/ 791640 h 1830069"/>
              <a:gd name="connsiteX233" fmla="*/ 2753233 w 3576828"/>
              <a:gd name="connsiteY233" fmla="*/ 798067 h 1830069"/>
              <a:gd name="connsiteX234" fmla="*/ 2781046 w 3576828"/>
              <a:gd name="connsiteY234" fmla="*/ 819403 h 1830069"/>
              <a:gd name="connsiteX235" fmla="*/ 2789128 w 3576828"/>
              <a:gd name="connsiteY235" fmla="*/ 837189 h 1830069"/>
              <a:gd name="connsiteX236" fmla="*/ 2805245 w 3576828"/>
              <a:gd name="connsiteY236" fmla="*/ 872857 h 1830069"/>
              <a:gd name="connsiteX237" fmla="*/ 2832560 w 3576828"/>
              <a:gd name="connsiteY237" fmla="*/ 887793 h 1830069"/>
              <a:gd name="connsiteX238" fmla="*/ 2839563 w 3576828"/>
              <a:gd name="connsiteY238" fmla="*/ 890357 h 1830069"/>
              <a:gd name="connsiteX239" fmla="*/ 2846197 w 3576828"/>
              <a:gd name="connsiteY239" fmla="*/ 893825 h 1830069"/>
              <a:gd name="connsiteX240" fmla="*/ 2860196 w 3576828"/>
              <a:gd name="connsiteY240" fmla="*/ 904599 h 1830069"/>
              <a:gd name="connsiteX241" fmla="*/ 2873517 w 3576828"/>
              <a:gd name="connsiteY241" fmla="*/ 916765 h 1830069"/>
              <a:gd name="connsiteX242" fmla="*/ 2887148 w 3576828"/>
              <a:gd name="connsiteY242" fmla="*/ 928098 h 1830069"/>
              <a:gd name="connsiteX243" fmla="*/ 2902077 w 3576828"/>
              <a:gd name="connsiteY243" fmla="*/ 936371 h 1830069"/>
              <a:gd name="connsiteX244" fmla="*/ 2916324 w 3576828"/>
              <a:gd name="connsiteY244" fmla="*/ 940954 h 1830069"/>
              <a:gd name="connsiteX245" fmla="*/ 2930810 w 3576828"/>
              <a:gd name="connsiteY245" fmla="*/ 945038 h 1830069"/>
              <a:gd name="connsiteX246" fmla="*/ 2944868 w 3576828"/>
              <a:gd name="connsiteY246" fmla="*/ 950122 h 1830069"/>
              <a:gd name="connsiteX247" fmla="*/ 2957830 w 3576828"/>
              <a:gd name="connsiteY247" fmla="*/ 957707 h 1830069"/>
              <a:gd name="connsiteX248" fmla="*/ 2964660 w 3576828"/>
              <a:gd name="connsiteY248" fmla="*/ 963306 h 1830069"/>
              <a:gd name="connsiteX249" fmla="*/ 2971419 w 3576828"/>
              <a:gd name="connsiteY249" fmla="*/ 969073 h 1830069"/>
              <a:gd name="connsiteX250" fmla="*/ 2978368 w 3576828"/>
              <a:gd name="connsiteY250" fmla="*/ 974459 h 1830069"/>
              <a:gd name="connsiteX251" fmla="*/ 3030585 w 3576828"/>
              <a:gd name="connsiteY251" fmla="*/ 996680 h 1830069"/>
              <a:gd name="connsiteX252" fmla="*/ 3078734 w 3576828"/>
              <a:gd name="connsiteY252" fmla="*/ 1010920 h 1830069"/>
              <a:gd name="connsiteX253" fmla="*/ 3125597 w 3576828"/>
              <a:gd name="connsiteY253" fmla="*/ 1020048 h 1830069"/>
              <a:gd name="connsiteX254" fmla="*/ 3148885 w 3576828"/>
              <a:gd name="connsiteY254" fmla="*/ 1025046 h 1830069"/>
              <a:gd name="connsiteX255" fmla="*/ 3171697 w 3576828"/>
              <a:gd name="connsiteY255" fmla="*/ 1032128 h 1830069"/>
              <a:gd name="connsiteX256" fmla="*/ 3185590 w 3576828"/>
              <a:gd name="connsiteY256" fmla="*/ 1037838 h 1830069"/>
              <a:gd name="connsiteX257" fmla="*/ 3199399 w 3576828"/>
              <a:gd name="connsiteY257" fmla="*/ 1043797 h 1830069"/>
              <a:gd name="connsiteX258" fmla="*/ 3213328 w 3576828"/>
              <a:gd name="connsiteY258" fmla="*/ 1049256 h 1830069"/>
              <a:gd name="connsiteX259" fmla="*/ 3227578 w 3576828"/>
              <a:gd name="connsiteY259" fmla="*/ 1053464 h 1830069"/>
              <a:gd name="connsiteX260" fmla="*/ 3258175 w 3576828"/>
              <a:gd name="connsiteY260" fmla="*/ 1060350 h 1830069"/>
              <a:gd name="connsiteX261" fmla="*/ 3271853 w 3576828"/>
              <a:gd name="connsiteY261" fmla="*/ 1063497 h 1830069"/>
              <a:gd name="connsiteX262" fmla="*/ 3284317 w 3576828"/>
              <a:gd name="connsiteY262" fmla="*/ 1066930 h 1830069"/>
              <a:gd name="connsiteX263" fmla="*/ 3311271 w 3576828"/>
              <a:gd name="connsiteY263" fmla="*/ 1074673 h 1830069"/>
              <a:gd name="connsiteX264" fmla="*/ 3337837 w 3576828"/>
              <a:gd name="connsiteY264" fmla="*/ 1095195 h 1830069"/>
              <a:gd name="connsiteX265" fmla="*/ 3344182 w 3576828"/>
              <a:gd name="connsiteY265" fmla="*/ 1100327 h 1830069"/>
              <a:gd name="connsiteX266" fmla="*/ 3340290 w 3576828"/>
              <a:gd name="connsiteY266" fmla="*/ 1097057 h 1830069"/>
              <a:gd name="connsiteX267" fmla="*/ 3336144 w 3576828"/>
              <a:gd name="connsiteY267" fmla="*/ 1092369 h 1830069"/>
              <a:gd name="connsiteX268" fmla="*/ 3341727 w 3576828"/>
              <a:gd name="connsiteY268" fmla="*/ 1093247 h 1830069"/>
              <a:gd name="connsiteX269" fmla="*/ 3367024 w 3576828"/>
              <a:gd name="connsiteY269" fmla="*/ 1106677 h 1830069"/>
              <a:gd name="connsiteX270" fmla="*/ 3374318 w 3576828"/>
              <a:gd name="connsiteY270" fmla="*/ 1111402 h 1830069"/>
              <a:gd name="connsiteX271" fmla="*/ 3381279 w 3576828"/>
              <a:gd name="connsiteY271" fmla="*/ 1116758 h 1830069"/>
              <a:gd name="connsiteX272" fmla="*/ 3388098 w 3576828"/>
              <a:gd name="connsiteY272" fmla="*/ 1122376 h 1830069"/>
              <a:gd name="connsiteX273" fmla="*/ 3394964 w 3576828"/>
              <a:gd name="connsiteY273" fmla="*/ 1127886 h 1830069"/>
              <a:gd name="connsiteX274" fmla="*/ 3411345 w 3576828"/>
              <a:gd name="connsiteY274" fmla="*/ 1156452 h 1830069"/>
              <a:gd name="connsiteX275" fmla="*/ 3415312 w 3576828"/>
              <a:gd name="connsiteY275" fmla="*/ 1163752 h 1830069"/>
              <a:gd name="connsiteX276" fmla="*/ 3413585 w 3576828"/>
              <a:gd name="connsiteY276" fmla="*/ 1159827 h 1830069"/>
              <a:gd name="connsiteX277" fmla="*/ 3412885 w 3576828"/>
              <a:gd name="connsiteY277" fmla="*/ 1154716 h 1830069"/>
              <a:gd name="connsiteX278" fmla="*/ 3419931 w 3576828"/>
              <a:gd name="connsiteY278" fmla="*/ 1158461 h 1830069"/>
              <a:gd name="connsiteX279" fmla="*/ 3441446 w 3576828"/>
              <a:gd name="connsiteY279" fmla="*/ 1181099 h 1830069"/>
              <a:gd name="connsiteX280" fmla="*/ 3452366 w 3576828"/>
              <a:gd name="connsiteY280" fmla="*/ 1196099 h 1830069"/>
              <a:gd name="connsiteX281" fmla="*/ 3459368 w 3576828"/>
              <a:gd name="connsiteY281" fmla="*/ 1210992 h 1830069"/>
              <a:gd name="connsiteX282" fmla="*/ 3464395 w 3576828"/>
              <a:gd name="connsiteY282" fmla="*/ 1226909 h 1830069"/>
              <a:gd name="connsiteX283" fmla="*/ 3469385 w 3576828"/>
              <a:gd name="connsiteY283" fmla="*/ 1244980 h 1830069"/>
              <a:gd name="connsiteX284" fmla="*/ 3486173 w 3576828"/>
              <a:gd name="connsiteY284" fmla="*/ 1268821 h 1830069"/>
              <a:gd name="connsiteX285" fmla="*/ 3525392 w 3576828"/>
              <a:gd name="connsiteY285" fmla="*/ 1311306 h 1830069"/>
              <a:gd name="connsiteX286" fmla="*/ 3563469 w 3576828"/>
              <a:gd name="connsiteY286" fmla="*/ 1352601 h 1830069"/>
              <a:gd name="connsiteX287" fmla="*/ 3576828 w 3576828"/>
              <a:gd name="connsiteY287" fmla="*/ 1372870 h 1830069"/>
              <a:gd name="connsiteX288" fmla="*/ 3545328 w 3576828"/>
              <a:gd name="connsiteY288" fmla="*/ 1377227 h 1830069"/>
              <a:gd name="connsiteX289" fmla="*/ 3499326 w 3576828"/>
              <a:gd name="connsiteY289" fmla="*/ 1375536 h 1830069"/>
              <a:gd name="connsiteX290" fmla="*/ 3452991 w 3576828"/>
              <a:gd name="connsiteY290" fmla="*/ 1372512 h 1830069"/>
              <a:gd name="connsiteX291" fmla="*/ 3420491 w 3576828"/>
              <a:gd name="connsiteY291" fmla="*/ 1372870 h 1830069"/>
              <a:gd name="connsiteX292" fmla="*/ 3424838 w 3576828"/>
              <a:gd name="connsiteY292" fmla="*/ 1387508 h 1830069"/>
              <a:gd name="connsiteX293" fmla="*/ 3452606 w 3576828"/>
              <a:gd name="connsiteY293" fmla="*/ 1413398 h 1830069"/>
              <a:gd name="connsiteX294" fmla="*/ 3483873 w 3576828"/>
              <a:gd name="connsiteY294" fmla="*/ 1438074 h 1830069"/>
              <a:gd name="connsiteX295" fmla="*/ 3498723 w 3576828"/>
              <a:gd name="connsiteY295" fmla="*/ 1449069 h 1830069"/>
              <a:gd name="connsiteX296" fmla="*/ 3469757 w 3576828"/>
              <a:gd name="connsiteY296" fmla="*/ 1475786 h 1830069"/>
              <a:gd name="connsiteX297" fmla="*/ 3448095 w 3576828"/>
              <a:gd name="connsiteY297" fmla="*/ 1483377 h 1830069"/>
              <a:gd name="connsiteX298" fmla="*/ 3431431 w 3576828"/>
              <a:gd name="connsiteY298" fmla="*/ 1477589 h 1830069"/>
              <a:gd name="connsiteX299" fmla="*/ 3417458 w 3576828"/>
              <a:gd name="connsiteY299" fmla="*/ 1464167 h 1830069"/>
              <a:gd name="connsiteX300" fmla="*/ 3403873 w 3576828"/>
              <a:gd name="connsiteY300" fmla="*/ 1448857 h 1830069"/>
              <a:gd name="connsiteX301" fmla="*/ 3388369 w 3576828"/>
              <a:gd name="connsiteY301" fmla="*/ 1437407 h 1830069"/>
              <a:gd name="connsiteX302" fmla="*/ 3368642 w 3576828"/>
              <a:gd name="connsiteY302" fmla="*/ 1435563 h 1830069"/>
              <a:gd name="connsiteX303" fmla="*/ 3342385 w 3576828"/>
              <a:gd name="connsiteY303" fmla="*/ 1449069 h 1830069"/>
              <a:gd name="connsiteX304" fmla="*/ 3303492 w 3576828"/>
              <a:gd name="connsiteY304" fmla="*/ 1458231 h 1830069"/>
              <a:gd name="connsiteX305" fmla="*/ 3259931 w 3576828"/>
              <a:gd name="connsiteY305" fmla="*/ 1447403 h 1830069"/>
              <a:gd name="connsiteX306" fmla="*/ 3218513 w 3576828"/>
              <a:gd name="connsiteY306" fmla="*/ 1437407 h 1830069"/>
              <a:gd name="connsiteX307" fmla="*/ 3186048 w 3576828"/>
              <a:gd name="connsiteY307" fmla="*/ 1449069 h 1830069"/>
              <a:gd name="connsiteX308" fmla="*/ 3178891 w 3576828"/>
              <a:gd name="connsiteY308" fmla="*/ 1451556 h 1830069"/>
              <a:gd name="connsiteX309" fmla="*/ 3170126 w 3576828"/>
              <a:gd name="connsiteY309" fmla="*/ 1448768 h 1830069"/>
              <a:gd name="connsiteX310" fmla="*/ 3161099 w 3576828"/>
              <a:gd name="connsiteY310" fmla="*/ 1445623 h 1830069"/>
              <a:gd name="connsiteX311" fmla="*/ 3153156 w 3576828"/>
              <a:gd name="connsiteY311" fmla="*/ 1447037 h 1830069"/>
              <a:gd name="connsiteX312" fmla="*/ 3148847 w 3576828"/>
              <a:gd name="connsiteY312" fmla="*/ 1455414 h 1830069"/>
              <a:gd name="connsiteX313" fmla="*/ 3144789 w 3576828"/>
              <a:gd name="connsiteY313" fmla="*/ 1464040 h 1830069"/>
              <a:gd name="connsiteX314" fmla="*/ 3140279 w 3576828"/>
              <a:gd name="connsiteY314" fmla="*/ 1472166 h 1830069"/>
              <a:gd name="connsiteX315" fmla="*/ 3116897 w 3576828"/>
              <a:gd name="connsiteY315" fmla="*/ 1506251 h 1830069"/>
              <a:gd name="connsiteX316" fmla="*/ 3107944 w 3576828"/>
              <a:gd name="connsiteY316" fmla="*/ 1525269 h 1830069"/>
              <a:gd name="connsiteX317" fmla="*/ 3089663 w 3576828"/>
              <a:gd name="connsiteY317" fmla="*/ 1523849 h 1830069"/>
              <a:gd name="connsiteX318" fmla="*/ 3060763 w 3576828"/>
              <a:gd name="connsiteY318" fmla="*/ 1518094 h 1830069"/>
              <a:gd name="connsiteX319" fmla="*/ 3031863 w 3576828"/>
              <a:gd name="connsiteY319" fmla="*/ 1512339 h 1830069"/>
              <a:gd name="connsiteX320" fmla="*/ 3013583 w 3576828"/>
              <a:gd name="connsiteY320" fmla="*/ 1510918 h 1830069"/>
              <a:gd name="connsiteX321" fmla="*/ 2999710 w 3576828"/>
              <a:gd name="connsiteY321" fmla="*/ 1513853 h 1830069"/>
              <a:gd name="connsiteX322" fmla="*/ 2985754 w 3576828"/>
              <a:gd name="connsiteY322" fmla="*/ 1516491 h 1830069"/>
              <a:gd name="connsiteX323" fmla="*/ 2971774 w 3576828"/>
              <a:gd name="connsiteY323" fmla="*/ 1519009 h 1830069"/>
              <a:gd name="connsiteX324" fmla="*/ 2957830 w 3576828"/>
              <a:gd name="connsiteY324" fmla="*/ 1521586 h 1830069"/>
              <a:gd name="connsiteX325" fmla="*/ 2909444 w 3576828"/>
              <a:gd name="connsiteY325" fmla="*/ 1519685 h 1830069"/>
              <a:gd name="connsiteX326" fmla="*/ 2861064 w 3576828"/>
              <a:gd name="connsiteY326" fmla="*/ 1518014 h 1830069"/>
              <a:gd name="connsiteX327" fmla="*/ 2812696 w 3576828"/>
              <a:gd name="connsiteY327" fmla="*/ 1516228 h 1830069"/>
              <a:gd name="connsiteX328" fmla="*/ 2764347 w 3576828"/>
              <a:gd name="connsiteY328" fmla="*/ 1513979 h 1830069"/>
              <a:gd name="connsiteX329" fmla="*/ 2716022 w 3576828"/>
              <a:gd name="connsiteY329" fmla="*/ 1510918 h 1830069"/>
              <a:gd name="connsiteX330" fmla="*/ 2675032 w 3576828"/>
              <a:gd name="connsiteY330" fmla="*/ 1501727 h 1830069"/>
              <a:gd name="connsiteX331" fmla="*/ 2632329 w 3576828"/>
              <a:gd name="connsiteY331" fmla="*/ 1489582 h 1830069"/>
              <a:gd name="connsiteX332" fmla="*/ 2618359 w 3576828"/>
              <a:gd name="connsiteY332" fmla="*/ 1484169 h 1830069"/>
              <a:gd name="connsiteX333" fmla="*/ 2611433 w 3576828"/>
              <a:gd name="connsiteY333" fmla="*/ 1481385 h 1830069"/>
              <a:gd name="connsiteX334" fmla="*/ 2604389 w 3576828"/>
              <a:gd name="connsiteY334" fmla="*/ 1479041 h 1830069"/>
              <a:gd name="connsiteX335" fmla="*/ 2570353 w 3576828"/>
              <a:gd name="connsiteY335" fmla="*/ 1470648 h 1830069"/>
              <a:gd name="connsiteX336" fmla="*/ 2547842 w 3576828"/>
              <a:gd name="connsiteY336" fmla="*/ 1466659 h 1830069"/>
              <a:gd name="connsiteX337" fmla="*/ 2523378 w 3576828"/>
              <a:gd name="connsiteY337" fmla="*/ 1460861 h 1830069"/>
              <a:gd name="connsiteX338" fmla="*/ 2483485 w 3576828"/>
              <a:gd name="connsiteY338" fmla="*/ 1447037 h 1830069"/>
              <a:gd name="connsiteX339" fmla="*/ 2469556 w 3576828"/>
              <a:gd name="connsiteY339" fmla="*/ 1441491 h 1830069"/>
              <a:gd name="connsiteX340" fmla="*/ 2455687 w 3576828"/>
              <a:gd name="connsiteY340" fmla="*/ 1435814 h 1830069"/>
              <a:gd name="connsiteX341" fmla="*/ 2441747 w 3576828"/>
              <a:gd name="connsiteY341" fmla="*/ 1430446 h 1830069"/>
              <a:gd name="connsiteX342" fmla="*/ 2427605 w 3576828"/>
              <a:gd name="connsiteY342" fmla="*/ 1425828 h 1830069"/>
              <a:gd name="connsiteX343" fmla="*/ 2406257 w 3576828"/>
              <a:gd name="connsiteY343" fmla="*/ 1419774 h 1830069"/>
              <a:gd name="connsiteX344" fmla="*/ 2378456 w 3576828"/>
              <a:gd name="connsiteY344" fmla="*/ 1411493 h 1830069"/>
              <a:gd name="connsiteX345" fmla="*/ 2351988 w 3576828"/>
              <a:gd name="connsiteY345" fmla="*/ 1402379 h 1830069"/>
              <a:gd name="connsiteX346" fmla="*/ 2334641 w 3576828"/>
              <a:gd name="connsiteY346" fmla="*/ 1393824 h 1830069"/>
              <a:gd name="connsiteX347" fmla="*/ 2321089 w 3576828"/>
              <a:gd name="connsiteY347" fmla="*/ 1382373 h 1830069"/>
              <a:gd name="connsiteX348" fmla="*/ 2307764 w 3576828"/>
              <a:gd name="connsiteY348" fmla="*/ 1370314 h 1830069"/>
              <a:gd name="connsiteX349" fmla="*/ 2293939 w 3576828"/>
              <a:gd name="connsiteY349" fmla="*/ 1359374 h 1830069"/>
              <a:gd name="connsiteX350" fmla="*/ 2278887 w 3576828"/>
              <a:gd name="connsiteY350" fmla="*/ 1351279 h 1830069"/>
              <a:gd name="connsiteX351" fmla="*/ 2264584 w 3576828"/>
              <a:gd name="connsiteY351" fmla="*/ 1346769 h 1830069"/>
              <a:gd name="connsiteX352" fmla="*/ 2250090 w 3576828"/>
              <a:gd name="connsiteY352" fmla="*/ 1342723 h 1830069"/>
              <a:gd name="connsiteX353" fmla="*/ 2236025 w 3576828"/>
              <a:gd name="connsiteY353" fmla="*/ 1337653 h 1830069"/>
              <a:gd name="connsiteX354" fmla="*/ 2223008 w 3576828"/>
              <a:gd name="connsiteY354" fmla="*/ 1330071 h 1830069"/>
              <a:gd name="connsiteX355" fmla="*/ 2216179 w 3576828"/>
              <a:gd name="connsiteY355" fmla="*/ 1324469 h 1830069"/>
              <a:gd name="connsiteX356" fmla="*/ 2209434 w 3576828"/>
              <a:gd name="connsiteY356" fmla="*/ 1318688 h 1830069"/>
              <a:gd name="connsiteX357" fmla="*/ 2202523 w 3576828"/>
              <a:gd name="connsiteY357" fmla="*/ 1313265 h 1830069"/>
              <a:gd name="connsiteX358" fmla="*/ 2195195 w 3576828"/>
              <a:gd name="connsiteY358" fmla="*/ 1308734 h 1830069"/>
              <a:gd name="connsiteX359" fmla="*/ 2181159 w 3576828"/>
              <a:gd name="connsiteY359" fmla="*/ 1303367 h 1830069"/>
              <a:gd name="connsiteX360" fmla="*/ 2166635 w 3576828"/>
              <a:gd name="connsiteY360" fmla="*/ 1299416 h 1830069"/>
              <a:gd name="connsiteX361" fmla="*/ 2152421 w 3576828"/>
              <a:gd name="connsiteY361" fmla="*/ 1294822 h 1830069"/>
              <a:gd name="connsiteX362" fmla="*/ 2139315 w 3576828"/>
              <a:gd name="connsiteY362" fmla="*/ 1287525 h 1830069"/>
              <a:gd name="connsiteX363" fmla="*/ 2132449 w 3576828"/>
              <a:gd name="connsiteY363" fmla="*/ 1281995 h 1830069"/>
              <a:gd name="connsiteX364" fmla="*/ 2125630 w 3576828"/>
              <a:gd name="connsiteY364" fmla="*/ 1276334 h 1830069"/>
              <a:gd name="connsiteX365" fmla="*/ 2118669 w 3576828"/>
              <a:gd name="connsiteY365" fmla="*/ 1270934 h 1830069"/>
              <a:gd name="connsiteX366" fmla="*/ 2111374 w 3576828"/>
              <a:gd name="connsiteY366" fmla="*/ 1266189 h 1830069"/>
              <a:gd name="connsiteX367" fmla="*/ 2104528 w 3576828"/>
              <a:gd name="connsiteY367" fmla="*/ 1263201 h 1830069"/>
              <a:gd name="connsiteX368" fmla="*/ 2097373 w 3576828"/>
              <a:gd name="connsiteY368" fmla="*/ 1261046 h 1830069"/>
              <a:gd name="connsiteX369" fmla="*/ 2090265 w 3576828"/>
              <a:gd name="connsiteY369" fmla="*/ 1258796 h 1830069"/>
              <a:gd name="connsiteX370" fmla="*/ 2083561 w 3576828"/>
              <a:gd name="connsiteY370" fmla="*/ 1255522 h 1830069"/>
              <a:gd name="connsiteX371" fmla="*/ 1999869 w 3576828"/>
              <a:gd name="connsiteY371" fmla="*/ 1191767 h 1830069"/>
              <a:gd name="connsiteX372" fmla="*/ 1993020 w 3576828"/>
              <a:gd name="connsiteY372" fmla="*/ 1186005 h 1830069"/>
              <a:gd name="connsiteX373" fmla="*/ 1986327 w 3576828"/>
              <a:gd name="connsiteY373" fmla="*/ 1179956 h 1830069"/>
              <a:gd name="connsiteX374" fmla="*/ 1979420 w 3576828"/>
              <a:gd name="connsiteY374" fmla="*/ 1174480 h 1830069"/>
              <a:gd name="connsiteX375" fmla="*/ 1971929 w 3576828"/>
              <a:gd name="connsiteY375" fmla="*/ 1170432 h 1830069"/>
              <a:gd name="connsiteX376" fmla="*/ 1957625 w 3576828"/>
              <a:gd name="connsiteY376" fmla="*/ 1165867 h 1830069"/>
              <a:gd name="connsiteX377" fmla="*/ 1943131 w 3576828"/>
              <a:gd name="connsiteY377" fmla="*/ 1161827 h 1830069"/>
              <a:gd name="connsiteX378" fmla="*/ 1929066 w 3576828"/>
              <a:gd name="connsiteY378" fmla="*/ 1156787 h 1830069"/>
              <a:gd name="connsiteX379" fmla="*/ 1916048 w 3576828"/>
              <a:gd name="connsiteY379" fmla="*/ 1149222 h 1830069"/>
              <a:gd name="connsiteX380" fmla="*/ 1909220 w 3576828"/>
              <a:gd name="connsiteY380" fmla="*/ 1143621 h 1830069"/>
              <a:gd name="connsiteX381" fmla="*/ 1902475 w 3576828"/>
              <a:gd name="connsiteY381" fmla="*/ 1137840 h 1830069"/>
              <a:gd name="connsiteX382" fmla="*/ 1895564 w 3576828"/>
              <a:gd name="connsiteY382" fmla="*/ 1132417 h 1830069"/>
              <a:gd name="connsiteX383" fmla="*/ 1888235 w 3576828"/>
              <a:gd name="connsiteY383" fmla="*/ 1127886 h 1830069"/>
              <a:gd name="connsiteX384" fmla="*/ 1874575 w 3576828"/>
              <a:gd name="connsiteY384" fmla="*/ 1121715 h 1830069"/>
              <a:gd name="connsiteX385" fmla="*/ 1860581 w 3576828"/>
              <a:gd name="connsiteY385" fmla="*/ 1116520 h 1830069"/>
              <a:gd name="connsiteX386" fmla="*/ 1846445 w 3576828"/>
              <a:gd name="connsiteY386" fmla="*/ 1111706 h 1830069"/>
              <a:gd name="connsiteX387" fmla="*/ 1832356 w 3576828"/>
              <a:gd name="connsiteY387" fmla="*/ 1106677 h 1830069"/>
              <a:gd name="connsiteX388" fmla="*/ 1776603 w 3576828"/>
              <a:gd name="connsiteY388" fmla="*/ 1085341 h 1830069"/>
              <a:gd name="connsiteX389" fmla="*/ 1769469 w 3576828"/>
              <a:gd name="connsiteY389" fmla="*/ 1083050 h 1830069"/>
              <a:gd name="connsiteX390" fmla="*/ 1762204 w 3576828"/>
              <a:gd name="connsiteY390" fmla="*/ 1081008 h 1830069"/>
              <a:gd name="connsiteX391" fmla="*/ 1755153 w 3576828"/>
              <a:gd name="connsiteY391" fmla="*/ 1078466 h 1830069"/>
              <a:gd name="connsiteX392" fmla="*/ 1748662 w 3576828"/>
              <a:gd name="connsiteY392" fmla="*/ 1074673 h 1830069"/>
              <a:gd name="connsiteX393" fmla="*/ 1741832 w 3576828"/>
              <a:gd name="connsiteY393" fmla="*/ 1069145 h 1830069"/>
              <a:gd name="connsiteX394" fmla="*/ 1735073 w 3576828"/>
              <a:gd name="connsiteY394" fmla="*/ 1063402 h 1830069"/>
              <a:gd name="connsiteX395" fmla="*/ 1728124 w 3576828"/>
              <a:gd name="connsiteY395" fmla="*/ 1057993 h 1830069"/>
              <a:gd name="connsiteX396" fmla="*/ 1720722 w 3576828"/>
              <a:gd name="connsiteY396" fmla="*/ 1053464 h 1830069"/>
              <a:gd name="connsiteX397" fmla="*/ 1706743 w 3576828"/>
              <a:gd name="connsiteY397" fmla="*/ 1048023 h 1830069"/>
              <a:gd name="connsiteX398" fmla="*/ 1692227 w 3576828"/>
              <a:gd name="connsiteY398" fmla="*/ 1044035 h 1830069"/>
              <a:gd name="connsiteX399" fmla="*/ 1678021 w 3576828"/>
              <a:gd name="connsiteY399" fmla="*/ 1039427 h 1830069"/>
              <a:gd name="connsiteX400" fmla="*/ 1664970 w 3576828"/>
              <a:gd name="connsiteY400" fmla="*/ 1032128 h 1830069"/>
              <a:gd name="connsiteX401" fmla="*/ 1658104 w 3576828"/>
              <a:gd name="connsiteY401" fmla="*/ 1026618 h 1830069"/>
              <a:gd name="connsiteX402" fmla="*/ 1651285 w 3576828"/>
              <a:gd name="connsiteY402" fmla="*/ 1021000 h 1830069"/>
              <a:gd name="connsiteX403" fmla="*/ 1644324 w 3576828"/>
              <a:gd name="connsiteY403" fmla="*/ 1015644 h 1830069"/>
              <a:gd name="connsiteX404" fmla="*/ 1637030 w 3576828"/>
              <a:gd name="connsiteY404" fmla="*/ 1010920 h 1830069"/>
              <a:gd name="connsiteX405" fmla="*/ 1613527 w 3576828"/>
              <a:gd name="connsiteY405" fmla="*/ 997912 h 1830069"/>
              <a:gd name="connsiteX406" fmla="*/ 1603225 w 3576828"/>
              <a:gd name="connsiteY406" fmla="*/ 993180 h 1830069"/>
              <a:gd name="connsiteX407" fmla="*/ 1602590 w 3576828"/>
              <a:gd name="connsiteY407" fmla="*/ 994437 h 1830069"/>
              <a:gd name="connsiteX408" fmla="*/ 1608088 w 3576828"/>
              <a:gd name="connsiteY408" fmla="*/ 999398 h 1830069"/>
              <a:gd name="connsiteX409" fmla="*/ 1616186 w 3576828"/>
              <a:gd name="connsiteY409" fmla="*/ 1005776 h 1830069"/>
              <a:gd name="connsiteX410" fmla="*/ 1623350 w 3576828"/>
              <a:gd name="connsiteY410" fmla="*/ 1011285 h 1830069"/>
              <a:gd name="connsiteX411" fmla="*/ 1626048 w 3576828"/>
              <a:gd name="connsiteY411" fmla="*/ 1013640 h 1830069"/>
              <a:gd name="connsiteX412" fmla="*/ 1572006 w 3576828"/>
              <a:gd name="connsiteY412" fmla="*/ 978915 h 1830069"/>
              <a:gd name="connsiteX413" fmla="*/ 1551128 w 3576828"/>
              <a:gd name="connsiteY413" fmla="*/ 962806 h 1830069"/>
              <a:gd name="connsiteX414" fmla="*/ 1544066 w 3576828"/>
              <a:gd name="connsiteY414" fmla="*/ 957707 h 1830069"/>
              <a:gd name="connsiteX415" fmla="*/ 1519787 w 3576828"/>
              <a:gd name="connsiteY415" fmla="*/ 942951 h 1830069"/>
              <a:gd name="connsiteX416" fmla="*/ 1500330 w 3576828"/>
              <a:gd name="connsiteY416" fmla="*/ 933576 h 1830069"/>
              <a:gd name="connsiteX417" fmla="*/ 1479468 w 3576828"/>
              <a:gd name="connsiteY417" fmla="*/ 925631 h 1830069"/>
              <a:gd name="connsiteX418" fmla="*/ 1450975 w 3576828"/>
              <a:gd name="connsiteY418" fmla="*/ 915161 h 1830069"/>
              <a:gd name="connsiteX419" fmla="*/ 1423162 w 3576828"/>
              <a:gd name="connsiteY419" fmla="*/ 904494 h 1830069"/>
              <a:gd name="connsiteX420" fmla="*/ 1395221 w 3576828"/>
              <a:gd name="connsiteY420" fmla="*/ 893825 h 1830069"/>
              <a:gd name="connsiteX421" fmla="*/ 1384077 w 3576828"/>
              <a:gd name="connsiteY421" fmla="*/ 896891 h 1830069"/>
              <a:gd name="connsiteX422" fmla="*/ 1363789 w 3576828"/>
              <a:gd name="connsiteY422" fmla="*/ 902731 h 1830069"/>
              <a:gd name="connsiteX423" fmla="*/ 1342929 w 3576828"/>
              <a:gd name="connsiteY423" fmla="*/ 909452 h 1830069"/>
              <a:gd name="connsiteX424" fmla="*/ 1330070 w 3576828"/>
              <a:gd name="connsiteY424" fmla="*/ 915161 h 1830069"/>
              <a:gd name="connsiteX425" fmla="*/ 1303912 w 3576828"/>
              <a:gd name="connsiteY425" fmla="*/ 937545 h 1830069"/>
              <a:gd name="connsiteX426" fmla="*/ 1299473 w 3576828"/>
              <a:gd name="connsiteY426" fmla="*/ 945792 h 1830069"/>
              <a:gd name="connsiteX427" fmla="*/ 1302538 w 3576828"/>
              <a:gd name="connsiteY427" fmla="*/ 947101 h 1830069"/>
              <a:gd name="connsiteX428" fmla="*/ 1298891 w 3576828"/>
              <a:gd name="connsiteY428" fmla="*/ 948673 h 1830069"/>
              <a:gd name="connsiteX429" fmla="*/ 1274318 w 3576828"/>
              <a:gd name="connsiteY429" fmla="*/ 957707 h 1830069"/>
              <a:gd name="connsiteX430" fmla="*/ 1261481 w 3576828"/>
              <a:gd name="connsiteY430" fmla="*/ 972808 h 1830069"/>
              <a:gd name="connsiteX431" fmla="*/ 1248584 w 3576828"/>
              <a:gd name="connsiteY431" fmla="*/ 987361 h 1830069"/>
              <a:gd name="connsiteX432" fmla="*/ 1218564 w 3576828"/>
              <a:gd name="connsiteY432" fmla="*/ 1010920 h 1830069"/>
              <a:gd name="connsiteX433" fmla="*/ 1168880 w 3576828"/>
              <a:gd name="connsiteY433" fmla="*/ 1030083 h 1830069"/>
              <a:gd name="connsiteX434" fmla="*/ 1162684 w 3576828"/>
              <a:gd name="connsiteY434" fmla="*/ 1032128 h 1830069"/>
              <a:gd name="connsiteX435" fmla="*/ 1146347 w 3576828"/>
              <a:gd name="connsiteY435" fmla="*/ 1060694 h 1830069"/>
              <a:gd name="connsiteX436" fmla="*/ 1142393 w 3576828"/>
              <a:gd name="connsiteY436" fmla="*/ 1067994 h 1830069"/>
              <a:gd name="connsiteX437" fmla="*/ 1144111 w 3576828"/>
              <a:gd name="connsiteY437" fmla="*/ 1064069 h 1830069"/>
              <a:gd name="connsiteX438" fmla="*/ 1144792 w 3576828"/>
              <a:gd name="connsiteY438" fmla="*/ 1058958 h 1830069"/>
              <a:gd name="connsiteX439" fmla="*/ 1116202 w 3576828"/>
              <a:gd name="connsiteY439" fmla="*/ 1085341 h 1830069"/>
              <a:gd name="connsiteX440" fmla="*/ 1102397 w 3576828"/>
              <a:gd name="connsiteY440" fmla="*/ 1109380 h 1830069"/>
              <a:gd name="connsiteX441" fmla="*/ 1097533 w 3576828"/>
              <a:gd name="connsiteY441" fmla="*/ 1117219 h 1830069"/>
              <a:gd name="connsiteX442" fmla="*/ 1083250 w 3576828"/>
              <a:gd name="connsiteY442" fmla="*/ 1135570 h 1830069"/>
              <a:gd name="connsiteX443" fmla="*/ 1071562 w 3576828"/>
              <a:gd name="connsiteY443" fmla="*/ 1147540 h 1830069"/>
              <a:gd name="connsiteX444" fmla="*/ 1058922 w 3576828"/>
              <a:gd name="connsiteY444" fmla="*/ 1157652 h 1830069"/>
              <a:gd name="connsiteX445" fmla="*/ 1041781 w 3576828"/>
              <a:gd name="connsiteY445" fmla="*/ 1170432 h 1830069"/>
              <a:gd name="connsiteX446" fmla="*/ 1037472 w 3576828"/>
              <a:gd name="connsiteY446" fmla="*/ 1178808 h 1830069"/>
              <a:gd name="connsiteX447" fmla="*/ 1009650 w 3576828"/>
              <a:gd name="connsiteY447" fmla="*/ 1208468 h 1830069"/>
              <a:gd name="connsiteX448" fmla="*/ 1002272 w 3576828"/>
              <a:gd name="connsiteY448" fmla="*/ 1210222 h 1830069"/>
              <a:gd name="connsiteX449" fmla="*/ 995299 w 3576828"/>
              <a:gd name="connsiteY449" fmla="*/ 1212976 h 1830069"/>
              <a:gd name="connsiteX450" fmla="*/ 988004 w 3576828"/>
              <a:gd name="connsiteY450" fmla="*/ 1217721 h 1830069"/>
              <a:gd name="connsiteX451" fmla="*/ 981043 w 3576828"/>
              <a:gd name="connsiteY451" fmla="*/ 1223121 h 1830069"/>
              <a:gd name="connsiteX452" fmla="*/ 974224 w 3576828"/>
              <a:gd name="connsiteY452" fmla="*/ 1228782 h 1830069"/>
              <a:gd name="connsiteX453" fmla="*/ 967358 w 3576828"/>
              <a:gd name="connsiteY453" fmla="*/ 1234312 h 1830069"/>
              <a:gd name="connsiteX454" fmla="*/ 958746 w 3576828"/>
              <a:gd name="connsiteY454" fmla="*/ 1265962 h 1830069"/>
              <a:gd name="connsiteX455" fmla="*/ 957863 w 3576828"/>
              <a:gd name="connsiteY455" fmla="*/ 1269698 h 1830069"/>
              <a:gd name="connsiteX456" fmla="*/ 957565 w 3576828"/>
              <a:gd name="connsiteY456" fmla="*/ 1261863 h 1830069"/>
              <a:gd name="connsiteX457" fmla="*/ 950708 w 3576828"/>
              <a:gd name="connsiteY457" fmla="*/ 1258802 h 1830069"/>
              <a:gd name="connsiteX458" fmla="*/ 930148 w 3576828"/>
              <a:gd name="connsiteY458" fmla="*/ 1276858 h 1830069"/>
              <a:gd name="connsiteX459" fmla="*/ 914403 w 3576828"/>
              <a:gd name="connsiteY459" fmla="*/ 1300363 h 1830069"/>
              <a:gd name="connsiteX460" fmla="*/ 917086 w 3576828"/>
              <a:gd name="connsiteY460" fmla="*/ 1308201 h 1830069"/>
              <a:gd name="connsiteX461" fmla="*/ 923920 w 3576828"/>
              <a:gd name="connsiteY461" fmla="*/ 1308541 h 1830069"/>
              <a:gd name="connsiteX462" fmla="*/ 920630 w 3576828"/>
              <a:gd name="connsiteY462" fmla="*/ 1309552 h 1830069"/>
              <a:gd name="connsiteX463" fmla="*/ 892937 w 3576828"/>
              <a:gd name="connsiteY463" fmla="*/ 1319402 h 1830069"/>
              <a:gd name="connsiteX464" fmla="*/ 887948 w 3576828"/>
              <a:gd name="connsiteY464" fmla="*/ 1337403 h 1830069"/>
              <a:gd name="connsiteX465" fmla="*/ 882935 w 3576828"/>
              <a:gd name="connsiteY465" fmla="*/ 1353296 h 1830069"/>
              <a:gd name="connsiteX466" fmla="*/ 858686 w 3576828"/>
              <a:gd name="connsiteY466" fmla="*/ 1389401 h 1830069"/>
              <a:gd name="connsiteX467" fmla="*/ 844335 w 3576828"/>
              <a:gd name="connsiteY467" fmla="*/ 1399446 h 1830069"/>
              <a:gd name="connsiteX468" fmla="*/ 837183 w 3576828"/>
              <a:gd name="connsiteY468" fmla="*/ 1404492 h 1830069"/>
              <a:gd name="connsiteX469" fmla="*/ 835056 w 3576828"/>
              <a:gd name="connsiteY469" fmla="*/ 1412601 h 1830069"/>
              <a:gd name="connsiteX470" fmla="*/ 833119 w 3576828"/>
              <a:gd name="connsiteY470" fmla="*/ 1420780 h 1830069"/>
              <a:gd name="connsiteX471" fmla="*/ 830897 w 3576828"/>
              <a:gd name="connsiteY471" fmla="*/ 1428817 h 1830069"/>
              <a:gd name="connsiteX472" fmla="*/ 827913 w 3576828"/>
              <a:gd name="connsiteY472" fmla="*/ 1436497 h 1830069"/>
              <a:gd name="connsiteX473" fmla="*/ 772032 w 3576828"/>
              <a:gd name="connsiteY473" fmla="*/ 1532127 h 1830069"/>
              <a:gd name="connsiteX474" fmla="*/ 767814 w 3576828"/>
              <a:gd name="connsiteY474" fmla="*/ 1540629 h 1830069"/>
              <a:gd name="connsiteX475" fmla="*/ 763904 w 3576828"/>
              <a:gd name="connsiteY475" fmla="*/ 1549463 h 1830069"/>
              <a:gd name="connsiteX476" fmla="*/ 759424 w 3576828"/>
              <a:gd name="connsiteY476" fmla="*/ 1557631 h 1830069"/>
              <a:gd name="connsiteX477" fmla="*/ 753490 w 3576828"/>
              <a:gd name="connsiteY477" fmla="*/ 1564131 h 1830069"/>
              <a:gd name="connsiteX478" fmla="*/ 697611 w 3576828"/>
              <a:gd name="connsiteY478" fmla="*/ 1606676 h 1830069"/>
              <a:gd name="connsiteX479" fmla="*/ 692731 w 3576828"/>
              <a:gd name="connsiteY479" fmla="*/ 1614515 h 1830069"/>
              <a:gd name="connsiteX480" fmla="*/ 674312 w 3576828"/>
              <a:gd name="connsiteY480" fmla="*/ 1654589 h 1830069"/>
              <a:gd name="connsiteX481" fmla="*/ 670829 w 3576828"/>
              <a:gd name="connsiteY481" fmla="*/ 1671208 h 1830069"/>
              <a:gd name="connsiteX482" fmla="*/ 666799 w 3576828"/>
              <a:gd name="connsiteY482" fmla="*/ 1687470 h 1830069"/>
              <a:gd name="connsiteX483" fmla="*/ 660400 w 3576828"/>
              <a:gd name="connsiteY483" fmla="*/ 1702434 h 1830069"/>
              <a:gd name="connsiteX484" fmla="*/ 623188 w 3576828"/>
              <a:gd name="connsiteY484" fmla="*/ 1766188 h 1830069"/>
              <a:gd name="connsiteX485" fmla="*/ 618194 w 3576828"/>
              <a:gd name="connsiteY485" fmla="*/ 1776212 h 1830069"/>
              <a:gd name="connsiteX486" fmla="*/ 606472 w 3576828"/>
              <a:gd name="connsiteY486" fmla="*/ 1795605 h 1830069"/>
              <a:gd name="connsiteX487" fmla="*/ 591488 w 3576828"/>
              <a:gd name="connsiteY487" fmla="*/ 1810926 h 1830069"/>
              <a:gd name="connsiteX488" fmla="*/ 576707 w 3576828"/>
              <a:gd name="connsiteY488" fmla="*/ 1808733 h 1830069"/>
              <a:gd name="connsiteX489" fmla="*/ 576707 w 3576828"/>
              <a:gd name="connsiteY489" fmla="*/ 1766188 h 183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</a:cxnLst>
            <a:rect l="l" t="t" r="r" b="b"/>
            <a:pathLst>
              <a:path w="3576828" h="1830069">
                <a:moveTo>
                  <a:pt x="623188" y="1830069"/>
                </a:moveTo>
                <a:lnTo>
                  <a:pt x="615914" y="1825146"/>
                </a:lnTo>
                <a:lnTo>
                  <a:pt x="608425" y="1820497"/>
                </a:lnTo>
                <a:lnTo>
                  <a:pt x="601364" y="1815300"/>
                </a:lnTo>
                <a:lnTo>
                  <a:pt x="595376" y="1808733"/>
                </a:lnTo>
                <a:lnTo>
                  <a:pt x="592264" y="1801235"/>
                </a:lnTo>
                <a:lnTo>
                  <a:pt x="590962" y="1792557"/>
                </a:lnTo>
                <a:lnTo>
                  <a:pt x="589518" y="1783998"/>
                </a:lnTo>
                <a:lnTo>
                  <a:pt x="585977" y="1776856"/>
                </a:lnTo>
                <a:lnTo>
                  <a:pt x="579971" y="1772582"/>
                </a:lnTo>
                <a:lnTo>
                  <a:pt x="572785" y="1770475"/>
                </a:lnTo>
                <a:lnTo>
                  <a:pt x="565243" y="1768891"/>
                </a:lnTo>
                <a:lnTo>
                  <a:pt x="558164" y="1766188"/>
                </a:lnTo>
                <a:lnTo>
                  <a:pt x="550870" y="1761464"/>
                </a:lnTo>
                <a:lnTo>
                  <a:pt x="543909" y="1756108"/>
                </a:lnTo>
                <a:lnTo>
                  <a:pt x="537090" y="1750490"/>
                </a:lnTo>
                <a:lnTo>
                  <a:pt x="530225" y="1744979"/>
                </a:lnTo>
                <a:lnTo>
                  <a:pt x="488372" y="1747361"/>
                </a:lnTo>
                <a:lnTo>
                  <a:pt x="446484" y="1749552"/>
                </a:lnTo>
                <a:lnTo>
                  <a:pt x="404620" y="1752123"/>
                </a:lnTo>
                <a:lnTo>
                  <a:pt x="362838" y="1755647"/>
                </a:lnTo>
                <a:lnTo>
                  <a:pt x="351145" y="1757937"/>
                </a:lnTo>
                <a:lnTo>
                  <a:pt x="339582" y="1761490"/>
                </a:lnTo>
                <a:lnTo>
                  <a:pt x="327995" y="1764756"/>
                </a:lnTo>
                <a:lnTo>
                  <a:pt x="316230" y="1766188"/>
                </a:lnTo>
                <a:lnTo>
                  <a:pt x="308955" y="1765292"/>
                </a:lnTo>
                <a:lnTo>
                  <a:pt x="301847" y="1762918"/>
                </a:lnTo>
                <a:lnTo>
                  <a:pt x="253142" y="1729708"/>
                </a:lnTo>
                <a:lnTo>
                  <a:pt x="227711" y="1705244"/>
                </a:lnTo>
                <a:lnTo>
                  <a:pt x="222694" y="1697482"/>
                </a:lnTo>
                <a:lnTo>
                  <a:pt x="217963" y="1689528"/>
                </a:lnTo>
                <a:lnTo>
                  <a:pt x="213994" y="1681098"/>
                </a:lnTo>
                <a:lnTo>
                  <a:pt x="209238" y="1665136"/>
                </a:lnTo>
                <a:lnTo>
                  <a:pt x="205755" y="1648555"/>
                </a:lnTo>
                <a:lnTo>
                  <a:pt x="201725" y="1632307"/>
                </a:lnTo>
                <a:lnTo>
                  <a:pt x="195325" y="1617344"/>
                </a:lnTo>
                <a:lnTo>
                  <a:pt x="190500" y="1609486"/>
                </a:lnTo>
                <a:lnTo>
                  <a:pt x="185483" y="1601723"/>
                </a:lnTo>
                <a:lnTo>
                  <a:pt x="180752" y="1593770"/>
                </a:lnTo>
                <a:lnTo>
                  <a:pt x="176783" y="1585340"/>
                </a:lnTo>
                <a:lnTo>
                  <a:pt x="172027" y="1569378"/>
                </a:lnTo>
                <a:lnTo>
                  <a:pt x="168544" y="1552797"/>
                </a:lnTo>
                <a:lnTo>
                  <a:pt x="164514" y="1536549"/>
                </a:lnTo>
                <a:lnTo>
                  <a:pt x="158114" y="1521586"/>
                </a:lnTo>
                <a:lnTo>
                  <a:pt x="146821" y="1502711"/>
                </a:lnTo>
                <a:lnTo>
                  <a:pt x="140255" y="1491075"/>
                </a:lnTo>
                <a:lnTo>
                  <a:pt x="135665" y="1478724"/>
                </a:lnTo>
                <a:lnTo>
                  <a:pt x="130301" y="1457705"/>
                </a:lnTo>
                <a:lnTo>
                  <a:pt x="125688" y="1436409"/>
                </a:lnTo>
                <a:lnTo>
                  <a:pt x="121491" y="1414970"/>
                </a:lnTo>
                <a:lnTo>
                  <a:pt x="117032" y="1393626"/>
                </a:lnTo>
                <a:lnTo>
                  <a:pt x="111632" y="1372615"/>
                </a:lnTo>
                <a:lnTo>
                  <a:pt x="108396" y="1355383"/>
                </a:lnTo>
                <a:lnTo>
                  <a:pt x="106124" y="1337341"/>
                </a:lnTo>
                <a:lnTo>
                  <a:pt x="101971" y="1320966"/>
                </a:lnTo>
                <a:lnTo>
                  <a:pt x="93090" y="1308734"/>
                </a:lnTo>
                <a:lnTo>
                  <a:pt x="65150" y="1287525"/>
                </a:lnTo>
                <a:lnTo>
                  <a:pt x="18668" y="1127886"/>
                </a:lnTo>
                <a:lnTo>
                  <a:pt x="0" y="1064133"/>
                </a:lnTo>
                <a:lnTo>
                  <a:pt x="8360" y="1061783"/>
                </a:lnTo>
                <a:lnTo>
                  <a:pt x="29543" y="1066196"/>
                </a:lnTo>
                <a:lnTo>
                  <a:pt x="50845" y="1070562"/>
                </a:lnTo>
                <a:lnTo>
                  <a:pt x="59562" y="1068070"/>
                </a:lnTo>
                <a:lnTo>
                  <a:pt x="137668" y="1068070"/>
                </a:lnTo>
                <a:cubicBezTo>
                  <a:pt x="137680" y="1061976"/>
                  <a:pt x="137691" y="1055881"/>
                  <a:pt x="137703" y="1049787"/>
                </a:cubicBezTo>
                <a:lnTo>
                  <a:pt x="135381" y="1028969"/>
                </a:lnTo>
                <a:cubicBezTo>
                  <a:pt x="134988" y="1022196"/>
                  <a:pt x="134596" y="1015424"/>
                  <a:pt x="134203" y="1008651"/>
                </a:cubicBezTo>
                <a:lnTo>
                  <a:pt x="137668" y="991870"/>
                </a:lnTo>
                <a:lnTo>
                  <a:pt x="138382" y="999650"/>
                </a:lnTo>
                <a:lnTo>
                  <a:pt x="135858" y="1026302"/>
                </a:lnTo>
                <a:cubicBezTo>
                  <a:pt x="135318" y="1035797"/>
                  <a:pt x="134779" y="1045293"/>
                  <a:pt x="134239" y="1054788"/>
                </a:cubicBezTo>
                <a:lnTo>
                  <a:pt x="137668" y="1068070"/>
                </a:lnTo>
                <a:lnTo>
                  <a:pt x="159392" y="1054860"/>
                </a:lnTo>
                <a:lnTo>
                  <a:pt x="177069" y="1026493"/>
                </a:lnTo>
                <a:lnTo>
                  <a:pt x="194603" y="999865"/>
                </a:lnTo>
                <a:lnTo>
                  <a:pt x="215900" y="991870"/>
                </a:lnTo>
                <a:lnTo>
                  <a:pt x="256926" y="981229"/>
                </a:lnTo>
                <a:lnTo>
                  <a:pt x="280177" y="960659"/>
                </a:lnTo>
                <a:lnTo>
                  <a:pt x="303357" y="939184"/>
                </a:lnTo>
                <a:lnTo>
                  <a:pt x="344169" y="925829"/>
                </a:lnTo>
                <a:lnTo>
                  <a:pt x="427863" y="893825"/>
                </a:lnTo>
                <a:lnTo>
                  <a:pt x="455802" y="883284"/>
                </a:lnTo>
                <a:lnTo>
                  <a:pt x="464084" y="855098"/>
                </a:lnTo>
                <a:lnTo>
                  <a:pt x="465300" y="850880"/>
                </a:lnTo>
                <a:lnTo>
                  <a:pt x="464242" y="853301"/>
                </a:lnTo>
                <a:lnTo>
                  <a:pt x="465702" y="845030"/>
                </a:lnTo>
                <a:lnTo>
                  <a:pt x="474471" y="808735"/>
                </a:lnTo>
                <a:lnTo>
                  <a:pt x="476063" y="800308"/>
                </a:lnTo>
                <a:lnTo>
                  <a:pt x="477488" y="791702"/>
                </a:lnTo>
                <a:lnTo>
                  <a:pt x="479722" y="783643"/>
                </a:lnTo>
                <a:lnTo>
                  <a:pt x="517525" y="748776"/>
                </a:lnTo>
                <a:lnTo>
                  <a:pt x="539495" y="734313"/>
                </a:lnTo>
                <a:lnTo>
                  <a:pt x="546201" y="723421"/>
                </a:lnTo>
                <a:lnTo>
                  <a:pt x="556752" y="704992"/>
                </a:lnTo>
                <a:lnTo>
                  <a:pt x="565659" y="685254"/>
                </a:lnTo>
                <a:lnTo>
                  <a:pt x="567436" y="670433"/>
                </a:lnTo>
                <a:lnTo>
                  <a:pt x="562606" y="663118"/>
                </a:lnTo>
                <a:lnTo>
                  <a:pt x="555370" y="658018"/>
                </a:lnTo>
                <a:lnTo>
                  <a:pt x="547183" y="653823"/>
                </a:lnTo>
                <a:lnTo>
                  <a:pt x="539495" y="649223"/>
                </a:lnTo>
                <a:lnTo>
                  <a:pt x="541587" y="638450"/>
                </a:lnTo>
                <a:lnTo>
                  <a:pt x="543464" y="627618"/>
                </a:lnTo>
                <a:lnTo>
                  <a:pt x="545675" y="616952"/>
                </a:lnTo>
                <a:lnTo>
                  <a:pt x="548767" y="606678"/>
                </a:lnTo>
                <a:lnTo>
                  <a:pt x="553255" y="598463"/>
                </a:lnTo>
                <a:lnTo>
                  <a:pt x="558958" y="590962"/>
                </a:lnTo>
                <a:lnTo>
                  <a:pt x="564233" y="583318"/>
                </a:lnTo>
                <a:lnTo>
                  <a:pt x="567436" y="574674"/>
                </a:lnTo>
                <a:lnTo>
                  <a:pt x="571134" y="542980"/>
                </a:lnTo>
                <a:lnTo>
                  <a:pt x="572547" y="510952"/>
                </a:lnTo>
                <a:cubicBezTo>
                  <a:pt x="572939" y="500260"/>
                  <a:pt x="573330" y="489569"/>
                  <a:pt x="573722" y="478877"/>
                </a:cubicBezTo>
                <a:lnTo>
                  <a:pt x="576707" y="447039"/>
                </a:lnTo>
                <a:lnTo>
                  <a:pt x="580141" y="430736"/>
                </a:lnTo>
                <a:lnTo>
                  <a:pt x="584946" y="414813"/>
                </a:lnTo>
                <a:lnTo>
                  <a:pt x="590297" y="399033"/>
                </a:lnTo>
                <a:lnTo>
                  <a:pt x="595376" y="383158"/>
                </a:lnTo>
                <a:lnTo>
                  <a:pt x="604646" y="351282"/>
                </a:lnTo>
                <a:lnTo>
                  <a:pt x="606613" y="343104"/>
                </a:lnTo>
                <a:lnTo>
                  <a:pt x="608377" y="334819"/>
                </a:lnTo>
                <a:lnTo>
                  <a:pt x="610594" y="326796"/>
                </a:lnTo>
                <a:lnTo>
                  <a:pt x="613918" y="319404"/>
                </a:lnTo>
                <a:lnTo>
                  <a:pt x="651129" y="255523"/>
                </a:lnTo>
                <a:lnTo>
                  <a:pt x="655171" y="246614"/>
                </a:lnTo>
                <a:lnTo>
                  <a:pt x="658796" y="237108"/>
                </a:lnTo>
                <a:lnTo>
                  <a:pt x="663255" y="228842"/>
                </a:lnTo>
                <a:lnTo>
                  <a:pt x="669798" y="223646"/>
                </a:lnTo>
                <a:lnTo>
                  <a:pt x="725551" y="202310"/>
                </a:lnTo>
                <a:lnTo>
                  <a:pt x="790701" y="212978"/>
                </a:lnTo>
                <a:lnTo>
                  <a:pt x="811619" y="215556"/>
                </a:lnTo>
                <a:lnTo>
                  <a:pt x="853549" y="220283"/>
                </a:lnTo>
                <a:lnTo>
                  <a:pt x="895254" y="231719"/>
                </a:lnTo>
                <a:lnTo>
                  <a:pt x="902207" y="234314"/>
                </a:lnTo>
                <a:lnTo>
                  <a:pt x="913830" y="237122"/>
                </a:lnTo>
                <a:lnTo>
                  <a:pt x="925560" y="239442"/>
                </a:lnTo>
                <a:lnTo>
                  <a:pt x="937265" y="241833"/>
                </a:lnTo>
                <a:lnTo>
                  <a:pt x="948817" y="244855"/>
                </a:lnTo>
                <a:lnTo>
                  <a:pt x="962904" y="249707"/>
                </a:lnTo>
                <a:lnTo>
                  <a:pt x="976836" y="255095"/>
                </a:lnTo>
                <a:lnTo>
                  <a:pt x="990697" y="260697"/>
                </a:lnTo>
                <a:lnTo>
                  <a:pt x="1004569" y="266191"/>
                </a:lnTo>
                <a:lnTo>
                  <a:pt x="1032509" y="276859"/>
                </a:lnTo>
                <a:lnTo>
                  <a:pt x="1060450" y="287400"/>
                </a:lnTo>
                <a:lnTo>
                  <a:pt x="1088338" y="285236"/>
                </a:lnTo>
                <a:lnTo>
                  <a:pt x="1116298" y="283416"/>
                </a:lnTo>
                <a:lnTo>
                  <a:pt x="1171956" y="276859"/>
                </a:lnTo>
                <a:lnTo>
                  <a:pt x="1213961" y="261340"/>
                </a:lnTo>
                <a:lnTo>
                  <a:pt x="1227836" y="255523"/>
                </a:lnTo>
                <a:lnTo>
                  <a:pt x="1255776" y="244855"/>
                </a:lnTo>
                <a:lnTo>
                  <a:pt x="1262693" y="242083"/>
                </a:lnTo>
                <a:lnTo>
                  <a:pt x="1269587" y="239252"/>
                </a:lnTo>
                <a:lnTo>
                  <a:pt x="1276528" y="236587"/>
                </a:lnTo>
                <a:lnTo>
                  <a:pt x="1283589" y="234314"/>
                </a:lnTo>
                <a:lnTo>
                  <a:pt x="1292939" y="231737"/>
                </a:lnTo>
                <a:lnTo>
                  <a:pt x="1302289" y="229219"/>
                </a:lnTo>
                <a:lnTo>
                  <a:pt x="1311592" y="226581"/>
                </a:lnTo>
                <a:lnTo>
                  <a:pt x="1320800" y="223646"/>
                </a:lnTo>
                <a:lnTo>
                  <a:pt x="1334835" y="218580"/>
                </a:lnTo>
                <a:lnTo>
                  <a:pt x="1348787" y="213217"/>
                </a:lnTo>
                <a:lnTo>
                  <a:pt x="1362715" y="207734"/>
                </a:lnTo>
                <a:lnTo>
                  <a:pt x="1376680" y="202310"/>
                </a:lnTo>
                <a:lnTo>
                  <a:pt x="1432433" y="181101"/>
                </a:lnTo>
                <a:lnTo>
                  <a:pt x="1460373" y="170433"/>
                </a:lnTo>
                <a:lnTo>
                  <a:pt x="1467308" y="167659"/>
                </a:lnTo>
                <a:lnTo>
                  <a:pt x="1474231" y="164814"/>
                </a:lnTo>
                <a:lnTo>
                  <a:pt x="1481179" y="162111"/>
                </a:lnTo>
                <a:lnTo>
                  <a:pt x="1531987" y="146989"/>
                </a:lnTo>
                <a:lnTo>
                  <a:pt x="1569988" y="137134"/>
                </a:lnTo>
                <a:lnTo>
                  <a:pt x="1637030" y="127888"/>
                </a:lnTo>
                <a:lnTo>
                  <a:pt x="1692909" y="106552"/>
                </a:lnTo>
                <a:lnTo>
                  <a:pt x="1720722" y="96011"/>
                </a:lnTo>
                <a:lnTo>
                  <a:pt x="1724925" y="87475"/>
                </a:lnTo>
                <a:lnTo>
                  <a:pt x="1728819" y="78581"/>
                </a:lnTo>
                <a:lnTo>
                  <a:pt x="1733331" y="70401"/>
                </a:lnTo>
                <a:lnTo>
                  <a:pt x="1739392" y="64007"/>
                </a:lnTo>
                <a:lnTo>
                  <a:pt x="1752514" y="56711"/>
                </a:lnTo>
                <a:lnTo>
                  <a:pt x="1766554" y="51641"/>
                </a:lnTo>
                <a:lnTo>
                  <a:pt x="1780950" y="47452"/>
                </a:lnTo>
                <a:lnTo>
                  <a:pt x="1795145" y="42798"/>
                </a:lnTo>
                <a:lnTo>
                  <a:pt x="1850080" y="21825"/>
                </a:lnTo>
                <a:lnTo>
                  <a:pt x="1900683" y="0"/>
                </a:lnTo>
                <a:lnTo>
                  <a:pt x="1916361" y="14569"/>
                </a:lnTo>
                <a:lnTo>
                  <a:pt x="1956052" y="13916"/>
                </a:lnTo>
                <a:lnTo>
                  <a:pt x="2018410" y="10795"/>
                </a:lnTo>
                <a:lnTo>
                  <a:pt x="2041866" y="12372"/>
                </a:lnTo>
                <a:lnTo>
                  <a:pt x="2065464" y="13223"/>
                </a:lnTo>
                <a:lnTo>
                  <a:pt x="2111374" y="21462"/>
                </a:lnTo>
                <a:lnTo>
                  <a:pt x="2125305" y="45126"/>
                </a:lnTo>
                <a:lnTo>
                  <a:pt x="2130044" y="53339"/>
                </a:lnTo>
                <a:lnTo>
                  <a:pt x="2136409" y="59531"/>
                </a:lnTo>
                <a:lnTo>
                  <a:pt x="2143442" y="64770"/>
                </a:lnTo>
                <a:lnTo>
                  <a:pt x="2150760" y="69627"/>
                </a:lnTo>
                <a:lnTo>
                  <a:pt x="2157984" y="74675"/>
                </a:lnTo>
                <a:lnTo>
                  <a:pt x="2195195" y="138557"/>
                </a:lnTo>
                <a:lnTo>
                  <a:pt x="2199360" y="146984"/>
                </a:lnTo>
                <a:lnTo>
                  <a:pt x="2203275" y="155781"/>
                </a:lnTo>
                <a:lnTo>
                  <a:pt x="2207785" y="163935"/>
                </a:lnTo>
                <a:lnTo>
                  <a:pt x="2213736" y="170433"/>
                </a:lnTo>
                <a:lnTo>
                  <a:pt x="2325370" y="255523"/>
                </a:lnTo>
                <a:lnTo>
                  <a:pt x="2332146" y="261286"/>
                </a:lnTo>
                <a:lnTo>
                  <a:pt x="2367407" y="281606"/>
                </a:lnTo>
                <a:lnTo>
                  <a:pt x="2374384" y="284164"/>
                </a:lnTo>
                <a:lnTo>
                  <a:pt x="2381122" y="287400"/>
                </a:lnTo>
                <a:lnTo>
                  <a:pt x="2407892" y="304006"/>
                </a:lnTo>
                <a:lnTo>
                  <a:pt x="2411728" y="308779"/>
                </a:lnTo>
                <a:lnTo>
                  <a:pt x="2407768" y="308450"/>
                </a:lnTo>
                <a:lnTo>
                  <a:pt x="2411147" y="309748"/>
                </a:lnTo>
                <a:lnTo>
                  <a:pt x="2437003" y="319404"/>
                </a:lnTo>
                <a:lnTo>
                  <a:pt x="2441418" y="327564"/>
                </a:lnTo>
                <a:lnTo>
                  <a:pt x="2445654" y="335915"/>
                </a:lnTo>
                <a:lnTo>
                  <a:pt x="2450201" y="343979"/>
                </a:lnTo>
                <a:lnTo>
                  <a:pt x="2455545" y="351282"/>
                </a:lnTo>
                <a:lnTo>
                  <a:pt x="2462196" y="357062"/>
                </a:lnTo>
                <a:lnTo>
                  <a:pt x="2469705" y="361711"/>
                </a:lnTo>
                <a:lnTo>
                  <a:pt x="2477119" y="366480"/>
                </a:lnTo>
                <a:lnTo>
                  <a:pt x="2483485" y="372617"/>
                </a:lnTo>
                <a:lnTo>
                  <a:pt x="2492531" y="389544"/>
                </a:lnTo>
                <a:lnTo>
                  <a:pt x="2499661" y="408685"/>
                </a:lnTo>
                <a:lnTo>
                  <a:pt x="2508005" y="425731"/>
                </a:lnTo>
                <a:lnTo>
                  <a:pt x="2520696" y="436371"/>
                </a:lnTo>
                <a:lnTo>
                  <a:pt x="2555579" y="449002"/>
                </a:lnTo>
                <a:lnTo>
                  <a:pt x="2570876" y="454548"/>
                </a:lnTo>
                <a:lnTo>
                  <a:pt x="2604389" y="478916"/>
                </a:lnTo>
                <a:lnTo>
                  <a:pt x="2625756" y="517318"/>
                </a:lnTo>
                <a:lnTo>
                  <a:pt x="2641599" y="574674"/>
                </a:lnTo>
                <a:lnTo>
                  <a:pt x="2650871" y="606678"/>
                </a:lnTo>
                <a:lnTo>
                  <a:pt x="2652908" y="614785"/>
                </a:lnTo>
                <a:lnTo>
                  <a:pt x="2654696" y="623046"/>
                </a:lnTo>
                <a:lnTo>
                  <a:pt x="2656889" y="631092"/>
                </a:lnTo>
                <a:lnTo>
                  <a:pt x="2660142" y="638555"/>
                </a:lnTo>
                <a:lnTo>
                  <a:pt x="2734564" y="766190"/>
                </a:lnTo>
                <a:lnTo>
                  <a:pt x="2738802" y="774690"/>
                </a:lnTo>
                <a:lnTo>
                  <a:pt x="2742755" y="783510"/>
                </a:lnTo>
                <a:lnTo>
                  <a:pt x="2747279" y="791640"/>
                </a:lnTo>
                <a:lnTo>
                  <a:pt x="2753233" y="798067"/>
                </a:lnTo>
                <a:lnTo>
                  <a:pt x="2781046" y="819403"/>
                </a:lnTo>
                <a:lnTo>
                  <a:pt x="2789128" y="837189"/>
                </a:lnTo>
                <a:lnTo>
                  <a:pt x="2805245" y="872857"/>
                </a:lnTo>
                <a:lnTo>
                  <a:pt x="2832560" y="887793"/>
                </a:lnTo>
                <a:lnTo>
                  <a:pt x="2839563" y="890357"/>
                </a:lnTo>
                <a:lnTo>
                  <a:pt x="2846197" y="893825"/>
                </a:lnTo>
                <a:lnTo>
                  <a:pt x="2860196" y="904599"/>
                </a:lnTo>
                <a:lnTo>
                  <a:pt x="2873517" y="916765"/>
                </a:lnTo>
                <a:lnTo>
                  <a:pt x="2887148" y="928098"/>
                </a:lnTo>
                <a:lnTo>
                  <a:pt x="2902077" y="936371"/>
                </a:lnTo>
                <a:lnTo>
                  <a:pt x="2916324" y="940954"/>
                </a:lnTo>
                <a:lnTo>
                  <a:pt x="2930810" y="945038"/>
                </a:lnTo>
                <a:lnTo>
                  <a:pt x="2944868" y="950122"/>
                </a:lnTo>
                <a:lnTo>
                  <a:pt x="2957830" y="957707"/>
                </a:lnTo>
                <a:lnTo>
                  <a:pt x="2964660" y="963306"/>
                </a:lnTo>
                <a:lnTo>
                  <a:pt x="2971419" y="969073"/>
                </a:lnTo>
                <a:lnTo>
                  <a:pt x="2978368" y="974459"/>
                </a:lnTo>
                <a:lnTo>
                  <a:pt x="3030585" y="996680"/>
                </a:lnTo>
                <a:lnTo>
                  <a:pt x="3078734" y="1010920"/>
                </a:lnTo>
                <a:lnTo>
                  <a:pt x="3125597" y="1020048"/>
                </a:lnTo>
                <a:lnTo>
                  <a:pt x="3148885" y="1025046"/>
                </a:lnTo>
                <a:lnTo>
                  <a:pt x="3171697" y="1032128"/>
                </a:lnTo>
                <a:lnTo>
                  <a:pt x="3185590" y="1037838"/>
                </a:lnTo>
                <a:lnTo>
                  <a:pt x="3199399" y="1043797"/>
                </a:lnTo>
                <a:lnTo>
                  <a:pt x="3213328" y="1049256"/>
                </a:lnTo>
                <a:lnTo>
                  <a:pt x="3227578" y="1053464"/>
                </a:lnTo>
                <a:lnTo>
                  <a:pt x="3258175" y="1060350"/>
                </a:lnTo>
                <a:lnTo>
                  <a:pt x="3271853" y="1063497"/>
                </a:lnTo>
                <a:lnTo>
                  <a:pt x="3284317" y="1066930"/>
                </a:lnTo>
                <a:lnTo>
                  <a:pt x="3311271" y="1074673"/>
                </a:lnTo>
                <a:lnTo>
                  <a:pt x="3337837" y="1095195"/>
                </a:lnTo>
                <a:lnTo>
                  <a:pt x="3344182" y="1100327"/>
                </a:lnTo>
                <a:lnTo>
                  <a:pt x="3340290" y="1097057"/>
                </a:lnTo>
                <a:lnTo>
                  <a:pt x="3336144" y="1092369"/>
                </a:lnTo>
                <a:lnTo>
                  <a:pt x="3341727" y="1093247"/>
                </a:lnTo>
                <a:lnTo>
                  <a:pt x="3367024" y="1106677"/>
                </a:lnTo>
                <a:lnTo>
                  <a:pt x="3374318" y="1111402"/>
                </a:lnTo>
                <a:lnTo>
                  <a:pt x="3381279" y="1116758"/>
                </a:lnTo>
                <a:lnTo>
                  <a:pt x="3388098" y="1122376"/>
                </a:lnTo>
                <a:lnTo>
                  <a:pt x="3394964" y="1127886"/>
                </a:lnTo>
                <a:lnTo>
                  <a:pt x="3411345" y="1156452"/>
                </a:lnTo>
                <a:lnTo>
                  <a:pt x="3415312" y="1163752"/>
                </a:lnTo>
                <a:lnTo>
                  <a:pt x="3413585" y="1159827"/>
                </a:lnTo>
                <a:cubicBezTo>
                  <a:pt x="3413352" y="1158123"/>
                  <a:pt x="3413118" y="1156420"/>
                  <a:pt x="3412885" y="1154716"/>
                </a:cubicBezTo>
                <a:lnTo>
                  <a:pt x="3419931" y="1158461"/>
                </a:lnTo>
                <a:lnTo>
                  <a:pt x="3441446" y="1181099"/>
                </a:lnTo>
                <a:lnTo>
                  <a:pt x="3452366" y="1196099"/>
                </a:lnTo>
                <a:lnTo>
                  <a:pt x="3459368" y="1210992"/>
                </a:lnTo>
                <a:lnTo>
                  <a:pt x="3464395" y="1226909"/>
                </a:lnTo>
                <a:lnTo>
                  <a:pt x="3469385" y="1244980"/>
                </a:lnTo>
                <a:lnTo>
                  <a:pt x="3486173" y="1268821"/>
                </a:lnTo>
                <a:lnTo>
                  <a:pt x="3525392" y="1311306"/>
                </a:lnTo>
                <a:lnTo>
                  <a:pt x="3563469" y="1352601"/>
                </a:lnTo>
                <a:lnTo>
                  <a:pt x="3576828" y="1372870"/>
                </a:lnTo>
                <a:lnTo>
                  <a:pt x="3545328" y="1377227"/>
                </a:lnTo>
                <a:lnTo>
                  <a:pt x="3499326" y="1375536"/>
                </a:lnTo>
                <a:lnTo>
                  <a:pt x="3452991" y="1372512"/>
                </a:lnTo>
                <a:lnTo>
                  <a:pt x="3420491" y="1372870"/>
                </a:lnTo>
                <a:lnTo>
                  <a:pt x="3424838" y="1387508"/>
                </a:lnTo>
                <a:lnTo>
                  <a:pt x="3452606" y="1413398"/>
                </a:lnTo>
                <a:lnTo>
                  <a:pt x="3483873" y="1438074"/>
                </a:lnTo>
                <a:lnTo>
                  <a:pt x="3498723" y="1449069"/>
                </a:lnTo>
                <a:lnTo>
                  <a:pt x="3469757" y="1475786"/>
                </a:lnTo>
                <a:lnTo>
                  <a:pt x="3448095" y="1483377"/>
                </a:lnTo>
                <a:lnTo>
                  <a:pt x="3431431" y="1477589"/>
                </a:lnTo>
                <a:lnTo>
                  <a:pt x="3417458" y="1464167"/>
                </a:lnTo>
                <a:lnTo>
                  <a:pt x="3403873" y="1448857"/>
                </a:lnTo>
                <a:lnTo>
                  <a:pt x="3388369" y="1437407"/>
                </a:lnTo>
                <a:lnTo>
                  <a:pt x="3368642" y="1435563"/>
                </a:lnTo>
                <a:lnTo>
                  <a:pt x="3342385" y="1449069"/>
                </a:lnTo>
                <a:lnTo>
                  <a:pt x="3303492" y="1458231"/>
                </a:lnTo>
                <a:lnTo>
                  <a:pt x="3259931" y="1447403"/>
                </a:lnTo>
                <a:lnTo>
                  <a:pt x="3218513" y="1437407"/>
                </a:lnTo>
                <a:lnTo>
                  <a:pt x="3186048" y="1449069"/>
                </a:lnTo>
                <a:lnTo>
                  <a:pt x="3178891" y="1451556"/>
                </a:lnTo>
                <a:lnTo>
                  <a:pt x="3170126" y="1448768"/>
                </a:lnTo>
                <a:lnTo>
                  <a:pt x="3161099" y="1445623"/>
                </a:lnTo>
                <a:lnTo>
                  <a:pt x="3153156" y="1447037"/>
                </a:lnTo>
                <a:lnTo>
                  <a:pt x="3148847" y="1455414"/>
                </a:lnTo>
                <a:lnTo>
                  <a:pt x="3144789" y="1464040"/>
                </a:lnTo>
                <a:lnTo>
                  <a:pt x="3140279" y="1472166"/>
                </a:lnTo>
                <a:lnTo>
                  <a:pt x="3116897" y="1506251"/>
                </a:lnTo>
                <a:lnTo>
                  <a:pt x="3107944" y="1525269"/>
                </a:lnTo>
                <a:lnTo>
                  <a:pt x="3089663" y="1523849"/>
                </a:lnTo>
                <a:lnTo>
                  <a:pt x="3060763" y="1518094"/>
                </a:lnTo>
                <a:lnTo>
                  <a:pt x="3031863" y="1512339"/>
                </a:lnTo>
                <a:lnTo>
                  <a:pt x="3013583" y="1510918"/>
                </a:lnTo>
                <a:lnTo>
                  <a:pt x="2999710" y="1513853"/>
                </a:lnTo>
                <a:lnTo>
                  <a:pt x="2985754" y="1516491"/>
                </a:lnTo>
                <a:lnTo>
                  <a:pt x="2971774" y="1519009"/>
                </a:lnTo>
                <a:lnTo>
                  <a:pt x="2957830" y="1521586"/>
                </a:lnTo>
                <a:lnTo>
                  <a:pt x="2909444" y="1519685"/>
                </a:lnTo>
                <a:lnTo>
                  <a:pt x="2861064" y="1518014"/>
                </a:lnTo>
                <a:lnTo>
                  <a:pt x="2812696" y="1516228"/>
                </a:lnTo>
                <a:lnTo>
                  <a:pt x="2764347" y="1513979"/>
                </a:lnTo>
                <a:lnTo>
                  <a:pt x="2716022" y="1510918"/>
                </a:lnTo>
                <a:lnTo>
                  <a:pt x="2675032" y="1501727"/>
                </a:lnTo>
                <a:lnTo>
                  <a:pt x="2632329" y="1489582"/>
                </a:lnTo>
                <a:lnTo>
                  <a:pt x="2618359" y="1484169"/>
                </a:lnTo>
                <a:lnTo>
                  <a:pt x="2611433" y="1481385"/>
                </a:lnTo>
                <a:lnTo>
                  <a:pt x="2604389" y="1479041"/>
                </a:lnTo>
                <a:lnTo>
                  <a:pt x="2570353" y="1470648"/>
                </a:lnTo>
                <a:lnTo>
                  <a:pt x="2547842" y="1466659"/>
                </a:lnTo>
                <a:lnTo>
                  <a:pt x="2523378" y="1460861"/>
                </a:lnTo>
                <a:lnTo>
                  <a:pt x="2483485" y="1447037"/>
                </a:lnTo>
                <a:lnTo>
                  <a:pt x="2469556" y="1441491"/>
                </a:lnTo>
                <a:lnTo>
                  <a:pt x="2455687" y="1435814"/>
                </a:lnTo>
                <a:lnTo>
                  <a:pt x="2441747" y="1430446"/>
                </a:lnTo>
                <a:lnTo>
                  <a:pt x="2427605" y="1425828"/>
                </a:lnTo>
                <a:lnTo>
                  <a:pt x="2406257" y="1419774"/>
                </a:lnTo>
                <a:lnTo>
                  <a:pt x="2378456" y="1411493"/>
                </a:lnTo>
                <a:lnTo>
                  <a:pt x="2351988" y="1402379"/>
                </a:lnTo>
                <a:lnTo>
                  <a:pt x="2334641" y="1393824"/>
                </a:lnTo>
                <a:lnTo>
                  <a:pt x="2321089" y="1382373"/>
                </a:lnTo>
                <a:lnTo>
                  <a:pt x="2307764" y="1370314"/>
                </a:lnTo>
                <a:lnTo>
                  <a:pt x="2293939" y="1359374"/>
                </a:lnTo>
                <a:lnTo>
                  <a:pt x="2278887" y="1351279"/>
                </a:lnTo>
                <a:lnTo>
                  <a:pt x="2264584" y="1346769"/>
                </a:lnTo>
                <a:lnTo>
                  <a:pt x="2250090" y="1342723"/>
                </a:lnTo>
                <a:lnTo>
                  <a:pt x="2236025" y="1337653"/>
                </a:lnTo>
                <a:lnTo>
                  <a:pt x="2223008" y="1330071"/>
                </a:lnTo>
                <a:lnTo>
                  <a:pt x="2216179" y="1324469"/>
                </a:lnTo>
                <a:lnTo>
                  <a:pt x="2209434" y="1318688"/>
                </a:lnTo>
                <a:lnTo>
                  <a:pt x="2202523" y="1313265"/>
                </a:lnTo>
                <a:lnTo>
                  <a:pt x="2195195" y="1308734"/>
                </a:lnTo>
                <a:lnTo>
                  <a:pt x="2181159" y="1303367"/>
                </a:lnTo>
                <a:lnTo>
                  <a:pt x="2166635" y="1299416"/>
                </a:lnTo>
                <a:lnTo>
                  <a:pt x="2152421" y="1294822"/>
                </a:lnTo>
                <a:lnTo>
                  <a:pt x="2139315" y="1287525"/>
                </a:lnTo>
                <a:lnTo>
                  <a:pt x="2132449" y="1281995"/>
                </a:lnTo>
                <a:lnTo>
                  <a:pt x="2125630" y="1276334"/>
                </a:lnTo>
                <a:lnTo>
                  <a:pt x="2118669" y="1270934"/>
                </a:lnTo>
                <a:lnTo>
                  <a:pt x="2111374" y="1266189"/>
                </a:lnTo>
                <a:lnTo>
                  <a:pt x="2104528" y="1263201"/>
                </a:lnTo>
                <a:lnTo>
                  <a:pt x="2097373" y="1261046"/>
                </a:lnTo>
                <a:lnTo>
                  <a:pt x="2090265" y="1258796"/>
                </a:lnTo>
                <a:lnTo>
                  <a:pt x="2083561" y="1255522"/>
                </a:lnTo>
                <a:lnTo>
                  <a:pt x="1999869" y="1191767"/>
                </a:lnTo>
                <a:lnTo>
                  <a:pt x="1993020" y="1186005"/>
                </a:lnTo>
                <a:lnTo>
                  <a:pt x="1986327" y="1179956"/>
                </a:lnTo>
                <a:lnTo>
                  <a:pt x="1979420" y="1174480"/>
                </a:lnTo>
                <a:lnTo>
                  <a:pt x="1971929" y="1170432"/>
                </a:lnTo>
                <a:lnTo>
                  <a:pt x="1957625" y="1165867"/>
                </a:lnTo>
                <a:lnTo>
                  <a:pt x="1943131" y="1161827"/>
                </a:lnTo>
                <a:lnTo>
                  <a:pt x="1929066" y="1156787"/>
                </a:lnTo>
                <a:lnTo>
                  <a:pt x="1916048" y="1149222"/>
                </a:lnTo>
                <a:lnTo>
                  <a:pt x="1909220" y="1143621"/>
                </a:lnTo>
                <a:lnTo>
                  <a:pt x="1902475" y="1137840"/>
                </a:lnTo>
                <a:lnTo>
                  <a:pt x="1895564" y="1132417"/>
                </a:lnTo>
                <a:lnTo>
                  <a:pt x="1888235" y="1127886"/>
                </a:lnTo>
                <a:lnTo>
                  <a:pt x="1874575" y="1121715"/>
                </a:lnTo>
                <a:lnTo>
                  <a:pt x="1860581" y="1116520"/>
                </a:lnTo>
                <a:lnTo>
                  <a:pt x="1846445" y="1111706"/>
                </a:lnTo>
                <a:lnTo>
                  <a:pt x="1832356" y="1106677"/>
                </a:lnTo>
                <a:lnTo>
                  <a:pt x="1776603" y="1085341"/>
                </a:lnTo>
                <a:lnTo>
                  <a:pt x="1769469" y="1083050"/>
                </a:lnTo>
                <a:lnTo>
                  <a:pt x="1762204" y="1081008"/>
                </a:lnTo>
                <a:lnTo>
                  <a:pt x="1755153" y="1078466"/>
                </a:lnTo>
                <a:lnTo>
                  <a:pt x="1748662" y="1074673"/>
                </a:lnTo>
                <a:lnTo>
                  <a:pt x="1741832" y="1069145"/>
                </a:lnTo>
                <a:lnTo>
                  <a:pt x="1735073" y="1063402"/>
                </a:lnTo>
                <a:lnTo>
                  <a:pt x="1728124" y="1057993"/>
                </a:lnTo>
                <a:lnTo>
                  <a:pt x="1720722" y="1053464"/>
                </a:lnTo>
                <a:lnTo>
                  <a:pt x="1706743" y="1048023"/>
                </a:lnTo>
                <a:lnTo>
                  <a:pt x="1692227" y="1044035"/>
                </a:lnTo>
                <a:lnTo>
                  <a:pt x="1678021" y="1039427"/>
                </a:lnTo>
                <a:lnTo>
                  <a:pt x="1664970" y="1032128"/>
                </a:lnTo>
                <a:lnTo>
                  <a:pt x="1658104" y="1026618"/>
                </a:lnTo>
                <a:lnTo>
                  <a:pt x="1651285" y="1021000"/>
                </a:lnTo>
                <a:lnTo>
                  <a:pt x="1644324" y="1015644"/>
                </a:lnTo>
                <a:lnTo>
                  <a:pt x="1637030" y="1010920"/>
                </a:lnTo>
                <a:lnTo>
                  <a:pt x="1613527" y="997912"/>
                </a:lnTo>
                <a:lnTo>
                  <a:pt x="1603225" y="993180"/>
                </a:lnTo>
                <a:lnTo>
                  <a:pt x="1602590" y="994437"/>
                </a:lnTo>
                <a:lnTo>
                  <a:pt x="1608088" y="999398"/>
                </a:lnTo>
                <a:lnTo>
                  <a:pt x="1616186" y="1005776"/>
                </a:lnTo>
                <a:lnTo>
                  <a:pt x="1623350" y="1011285"/>
                </a:lnTo>
                <a:lnTo>
                  <a:pt x="1626048" y="1013640"/>
                </a:lnTo>
                <a:lnTo>
                  <a:pt x="1572006" y="978915"/>
                </a:lnTo>
                <a:lnTo>
                  <a:pt x="1551128" y="962806"/>
                </a:lnTo>
                <a:lnTo>
                  <a:pt x="1544066" y="957707"/>
                </a:lnTo>
                <a:lnTo>
                  <a:pt x="1519787" y="942951"/>
                </a:lnTo>
                <a:lnTo>
                  <a:pt x="1500330" y="933576"/>
                </a:lnTo>
                <a:lnTo>
                  <a:pt x="1479468" y="925631"/>
                </a:lnTo>
                <a:lnTo>
                  <a:pt x="1450975" y="915161"/>
                </a:lnTo>
                <a:lnTo>
                  <a:pt x="1423162" y="904494"/>
                </a:lnTo>
                <a:lnTo>
                  <a:pt x="1395221" y="893825"/>
                </a:lnTo>
                <a:lnTo>
                  <a:pt x="1384077" y="896891"/>
                </a:lnTo>
                <a:lnTo>
                  <a:pt x="1363789" y="902731"/>
                </a:lnTo>
                <a:lnTo>
                  <a:pt x="1342929" y="909452"/>
                </a:lnTo>
                <a:lnTo>
                  <a:pt x="1330070" y="915161"/>
                </a:lnTo>
                <a:lnTo>
                  <a:pt x="1303912" y="937545"/>
                </a:lnTo>
                <a:lnTo>
                  <a:pt x="1299473" y="945792"/>
                </a:lnTo>
                <a:lnTo>
                  <a:pt x="1302538" y="947101"/>
                </a:lnTo>
                <a:lnTo>
                  <a:pt x="1298891" y="948673"/>
                </a:lnTo>
                <a:lnTo>
                  <a:pt x="1274318" y="957707"/>
                </a:lnTo>
                <a:lnTo>
                  <a:pt x="1261481" y="972808"/>
                </a:lnTo>
                <a:lnTo>
                  <a:pt x="1248584" y="987361"/>
                </a:lnTo>
                <a:lnTo>
                  <a:pt x="1218564" y="1010920"/>
                </a:lnTo>
                <a:lnTo>
                  <a:pt x="1168880" y="1030083"/>
                </a:lnTo>
                <a:lnTo>
                  <a:pt x="1162684" y="1032128"/>
                </a:lnTo>
                <a:lnTo>
                  <a:pt x="1146347" y="1060694"/>
                </a:lnTo>
                <a:lnTo>
                  <a:pt x="1142393" y="1067994"/>
                </a:lnTo>
                <a:lnTo>
                  <a:pt x="1144111" y="1064069"/>
                </a:lnTo>
                <a:lnTo>
                  <a:pt x="1144792" y="1058958"/>
                </a:lnTo>
                <a:lnTo>
                  <a:pt x="1116202" y="1085341"/>
                </a:lnTo>
                <a:lnTo>
                  <a:pt x="1102397" y="1109380"/>
                </a:lnTo>
                <a:lnTo>
                  <a:pt x="1097533" y="1117219"/>
                </a:lnTo>
                <a:lnTo>
                  <a:pt x="1083250" y="1135570"/>
                </a:lnTo>
                <a:lnTo>
                  <a:pt x="1071562" y="1147540"/>
                </a:lnTo>
                <a:lnTo>
                  <a:pt x="1058922" y="1157652"/>
                </a:lnTo>
                <a:lnTo>
                  <a:pt x="1041781" y="1170432"/>
                </a:lnTo>
                <a:lnTo>
                  <a:pt x="1037472" y="1178808"/>
                </a:lnTo>
                <a:lnTo>
                  <a:pt x="1009650" y="1208468"/>
                </a:lnTo>
                <a:lnTo>
                  <a:pt x="1002272" y="1210222"/>
                </a:lnTo>
                <a:lnTo>
                  <a:pt x="995299" y="1212976"/>
                </a:lnTo>
                <a:lnTo>
                  <a:pt x="988004" y="1217721"/>
                </a:lnTo>
                <a:lnTo>
                  <a:pt x="981043" y="1223121"/>
                </a:lnTo>
                <a:lnTo>
                  <a:pt x="974224" y="1228782"/>
                </a:lnTo>
                <a:lnTo>
                  <a:pt x="967358" y="1234312"/>
                </a:lnTo>
                <a:lnTo>
                  <a:pt x="958746" y="1265962"/>
                </a:lnTo>
                <a:lnTo>
                  <a:pt x="957863" y="1269698"/>
                </a:lnTo>
                <a:cubicBezTo>
                  <a:pt x="957764" y="1267086"/>
                  <a:pt x="957664" y="1264475"/>
                  <a:pt x="957565" y="1261863"/>
                </a:cubicBezTo>
                <a:lnTo>
                  <a:pt x="950708" y="1258802"/>
                </a:lnTo>
                <a:lnTo>
                  <a:pt x="930148" y="1276858"/>
                </a:lnTo>
                <a:lnTo>
                  <a:pt x="914403" y="1300363"/>
                </a:lnTo>
                <a:lnTo>
                  <a:pt x="917086" y="1308201"/>
                </a:lnTo>
                <a:lnTo>
                  <a:pt x="923920" y="1308541"/>
                </a:lnTo>
                <a:lnTo>
                  <a:pt x="920630" y="1309552"/>
                </a:lnTo>
                <a:lnTo>
                  <a:pt x="892937" y="1319402"/>
                </a:lnTo>
                <a:lnTo>
                  <a:pt x="887948" y="1337403"/>
                </a:lnTo>
                <a:lnTo>
                  <a:pt x="882935" y="1353296"/>
                </a:lnTo>
                <a:lnTo>
                  <a:pt x="858686" y="1389401"/>
                </a:lnTo>
                <a:lnTo>
                  <a:pt x="844335" y="1399446"/>
                </a:lnTo>
                <a:lnTo>
                  <a:pt x="837183" y="1404492"/>
                </a:lnTo>
                <a:lnTo>
                  <a:pt x="835056" y="1412601"/>
                </a:lnTo>
                <a:lnTo>
                  <a:pt x="833119" y="1420780"/>
                </a:lnTo>
                <a:lnTo>
                  <a:pt x="830897" y="1428817"/>
                </a:lnTo>
                <a:lnTo>
                  <a:pt x="827913" y="1436497"/>
                </a:lnTo>
                <a:lnTo>
                  <a:pt x="772032" y="1532127"/>
                </a:lnTo>
                <a:lnTo>
                  <a:pt x="767814" y="1540629"/>
                </a:lnTo>
                <a:lnTo>
                  <a:pt x="763904" y="1549463"/>
                </a:lnTo>
                <a:lnTo>
                  <a:pt x="759424" y="1557631"/>
                </a:lnTo>
                <a:lnTo>
                  <a:pt x="753490" y="1564131"/>
                </a:lnTo>
                <a:lnTo>
                  <a:pt x="697611" y="1606676"/>
                </a:lnTo>
                <a:lnTo>
                  <a:pt x="692731" y="1614515"/>
                </a:lnTo>
                <a:lnTo>
                  <a:pt x="674312" y="1654589"/>
                </a:lnTo>
                <a:lnTo>
                  <a:pt x="670829" y="1671208"/>
                </a:lnTo>
                <a:lnTo>
                  <a:pt x="666799" y="1687470"/>
                </a:lnTo>
                <a:lnTo>
                  <a:pt x="660400" y="1702434"/>
                </a:lnTo>
                <a:lnTo>
                  <a:pt x="623188" y="1766188"/>
                </a:lnTo>
                <a:lnTo>
                  <a:pt x="618194" y="1776212"/>
                </a:lnTo>
                <a:lnTo>
                  <a:pt x="606472" y="1795605"/>
                </a:lnTo>
                <a:lnTo>
                  <a:pt x="591488" y="1810926"/>
                </a:lnTo>
                <a:lnTo>
                  <a:pt x="576707" y="1808733"/>
                </a:lnTo>
                <a:lnTo>
                  <a:pt x="576707" y="1766188"/>
                </a:lnTo>
              </a:path>
            </a:pathLst>
          </a:custGeom>
          <a:ln w="58419">
            <a:solidFill>
              <a:srgbClr val="1E1C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4400" y="4953000"/>
            <a:ext cx="7772400" cy="151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Moses describes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Land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God </a:t>
            </a:r>
            <a:r>
              <a:rPr sz="2400" b="1" spc="-35" dirty="0">
                <a:solidFill>
                  <a:srgbClr val="FFFF00"/>
                </a:solidFill>
                <a:latin typeface="Calibri"/>
                <a:cs typeface="Calibri"/>
              </a:rPr>
              <a:t>gave </a:t>
            </a:r>
            <a:r>
              <a:rPr sz="2400" b="1" spc="-15" dirty="0" smtClean="0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r>
              <a:rPr lang="en-US" sz="2400" b="1" spc="-15" dirty="0" smtClean="0">
                <a:solidFill>
                  <a:srgbClr val="FFFF00"/>
                </a:solidFill>
                <a:latin typeface="Calibri"/>
                <a:cs typeface="Calibri"/>
              </a:rPr>
              <a:t> Abraham and his descendents. Joshua describes the land for the tribes.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b="1" spc="-15" dirty="0" smtClean="0">
                <a:solidFill>
                  <a:srgbClr val="FFFF00"/>
                </a:solidFill>
                <a:latin typeface="Calibri"/>
                <a:cs typeface="Calibri"/>
              </a:rPr>
              <a:t>TODAY this land is in the countries of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b="1" spc="-15" dirty="0" smtClean="0">
                <a:solidFill>
                  <a:srgbClr val="FFFF00"/>
                </a:solidFill>
                <a:latin typeface="Calibri"/>
                <a:cs typeface="Calibri"/>
              </a:rPr>
              <a:t>Iraq, Jordan, Saudi Arabia, Syria and Israel.</a:t>
            </a:r>
            <a:endParaRPr sz="24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381000"/>
            <a:ext cx="4114800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257800" y="3733800"/>
            <a:ext cx="312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Look for the Dead Sea in the distance.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Note the desert with some shrubs – in the month of July.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456" y="533400"/>
            <a:ext cx="7769543" cy="5016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13510" algn="ctr">
              <a:lnSpc>
                <a:spcPct val="100000"/>
              </a:lnSpc>
              <a:spcBef>
                <a:spcPts val="100"/>
              </a:spcBef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      </a:t>
            </a:r>
            <a:r>
              <a:rPr sz="3600" dirty="0" smtClean="0">
                <a:solidFill>
                  <a:srgbClr val="FFFFFF"/>
                </a:solidFill>
                <a:latin typeface="Calibri"/>
                <a:cs typeface="Calibri"/>
              </a:rPr>
              <a:t>Joshua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leader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lang="en-US" sz="3600" spc="-5" dirty="0" smtClean="0">
                <a:solidFill>
                  <a:srgbClr val="FFFFFF"/>
                </a:solidFill>
                <a:latin typeface="Calibri"/>
                <a:cs typeface="Calibri"/>
              </a:rPr>
              <a:t>     </a:t>
            </a:r>
          </a:p>
          <a:p>
            <a:pPr marL="12700" marR="1413510" algn="ctr">
              <a:lnSpc>
                <a:spcPct val="100000"/>
              </a:lnSpc>
              <a:spcBef>
                <a:spcPts val="100"/>
              </a:spcBef>
            </a:pPr>
            <a:r>
              <a:rPr lang="en-US" sz="3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3600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5" dirty="0" smtClean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3600" spc="-20" dirty="0">
                <a:solidFill>
                  <a:srgbClr val="FFFFFF"/>
                </a:solidFill>
                <a:latin typeface="Calibri"/>
                <a:cs typeface="Calibri"/>
              </a:rPr>
              <a:t>Israelites </a:t>
            </a:r>
            <a:r>
              <a:rPr lang="en-US" sz="3600" spc="-20" dirty="0" smtClean="0">
                <a:solidFill>
                  <a:srgbClr val="FFFFFF"/>
                </a:solidFill>
                <a:latin typeface="Calibri"/>
                <a:cs typeface="Calibri"/>
              </a:rPr>
              <a:t>travelling </a:t>
            </a:r>
            <a:r>
              <a:rPr sz="3600" spc="-20" dirty="0" smtClean="0">
                <a:solidFill>
                  <a:srgbClr val="FFFFFF"/>
                </a:solidFill>
                <a:latin typeface="Calibri"/>
                <a:cs typeface="Calibri"/>
              </a:rPr>
              <a:t>into</a:t>
            </a:r>
            <a:r>
              <a:rPr sz="3600" spc="6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Canaan</a:t>
            </a:r>
            <a:endParaRPr sz="3600" dirty="0">
              <a:latin typeface="Calibri"/>
              <a:cs typeface="Calibri"/>
            </a:endParaRPr>
          </a:p>
          <a:p>
            <a:pPr marL="469900" marR="5080">
              <a:lnSpc>
                <a:spcPct val="100000"/>
              </a:lnSpc>
              <a:spcBef>
                <a:spcPts val="1440"/>
              </a:spcBef>
              <a:buFont typeface="Arial" pitchFamily="34" charset="0"/>
              <a:buChar char="•"/>
              <a:tabLst>
                <a:tab pos="853440" algn="l"/>
              </a:tabLst>
            </a:pPr>
            <a:r>
              <a:rPr lang="en-US" sz="3200" dirty="0" smtClean="0">
                <a:solidFill>
                  <a:srgbClr val="FFFF00"/>
                </a:solidFill>
                <a:latin typeface="Calibri"/>
                <a:cs typeface="Calibri"/>
              </a:rPr>
              <a:t>  </a:t>
            </a:r>
            <a:r>
              <a:rPr sz="3200" dirty="0" smtClean="0">
                <a:solidFill>
                  <a:srgbClr val="FFFF00"/>
                </a:solidFill>
                <a:latin typeface="Calibri"/>
                <a:cs typeface="Calibri"/>
              </a:rPr>
              <a:t>Joshua </a:t>
            </a:r>
            <a:r>
              <a:rPr lang="en-US" sz="3200" dirty="0" smtClean="0">
                <a:solidFill>
                  <a:srgbClr val="FFFF00"/>
                </a:solidFill>
                <a:latin typeface="Calibri"/>
                <a:cs typeface="Calibri"/>
              </a:rPr>
              <a:t>has </a:t>
            </a:r>
            <a:r>
              <a:rPr sz="3200" spc="-15" dirty="0" smtClean="0">
                <a:solidFill>
                  <a:srgbClr val="FFFF00"/>
                </a:solidFill>
                <a:latin typeface="Calibri"/>
                <a:cs typeface="Calibri"/>
              </a:rPr>
              <a:t>secretly </a:t>
            </a:r>
            <a:r>
              <a:rPr sz="3200" spc="-5" dirty="0" smtClean="0">
                <a:solidFill>
                  <a:srgbClr val="FFFF00"/>
                </a:solidFill>
                <a:latin typeface="Calibri"/>
                <a:cs typeface="Calibri"/>
              </a:rPr>
              <a:t>sen</a:t>
            </a:r>
            <a:r>
              <a:rPr lang="en-US" sz="3200" spc="-5" dirty="0" smtClean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3200" spc="-5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out  </a:t>
            </a:r>
            <a:r>
              <a:rPr sz="3200" spc="-10" dirty="0">
                <a:solidFill>
                  <a:srgbClr val="FFFF00"/>
                </a:solidFill>
                <a:latin typeface="Calibri"/>
                <a:cs typeface="Calibri"/>
              </a:rPr>
              <a:t>spies </a:t>
            </a:r>
            <a:r>
              <a:rPr sz="3200" spc="-20" dirty="0" smtClean="0">
                <a:solidFill>
                  <a:srgbClr val="FFFF00"/>
                </a:solidFill>
                <a:latin typeface="Calibri"/>
                <a:cs typeface="Calibri"/>
              </a:rPr>
              <a:t>into</a:t>
            </a:r>
            <a:endParaRPr lang="en-US" sz="3200" spc="-20" dirty="0" smtClean="0">
              <a:solidFill>
                <a:srgbClr val="FFFF00"/>
              </a:solidFill>
              <a:latin typeface="Calibri"/>
              <a:cs typeface="Calibri"/>
            </a:endParaRPr>
          </a:p>
          <a:p>
            <a:pPr marL="469900" marR="5080">
              <a:lnSpc>
                <a:spcPct val="100000"/>
              </a:lnSpc>
              <a:spcBef>
                <a:spcPts val="1440"/>
              </a:spcBef>
              <a:tabLst>
                <a:tab pos="853440" algn="l"/>
              </a:tabLst>
            </a:pPr>
            <a:r>
              <a:rPr lang="en-US" sz="3200"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3200" spc="-2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spc="-2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00"/>
                </a:solidFill>
                <a:latin typeface="Calibri"/>
                <a:cs typeface="Calibri"/>
              </a:rPr>
              <a:t>Canaan </a:t>
            </a:r>
            <a:r>
              <a:rPr sz="3200" spc="-20" dirty="0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check 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out  Jericho</a:t>
            </a:r>
            <a:endParaRPr sz="3200" dirty="0">
              <a:latin typeface="Calibri"/>
              <a:cs typeface="Calibri"/>
            </a:endParaRPr>
          </a:p>
          <a:p>
            <a:pPr marL="852805" indent="-382905">
              <a:lnSpc>
                <a:spcPct val="100000"/>
              </a:lnSpc>
              <a:spcBef>
                <a:spcPts val="1450"/>
              </a:spcBef>
              <a:buFont typeface="Arial" pitchFamily="34" charset="0"/>
              <a:buChar char="•"/>
              <a:tabLst>
                <a:tab pos="853440" algn="l"/>
              </a:tabLst>
            </a:pPr>
            <a:r>
              <a:rPr sz="3200" spc="5" dirty="0">
                <a:solidFill>
                  <a:srgbClr val="FFFF00"/>
                </a:solidFill>
                <a:latin typeface="Calibri"/>
                <a:cs typeface="Calibri"/>
              </a:rPr>
              <a:t>Who </a:t>
            </a:r>
            <a:r>
              <a:rPr lang="en-US" sz="3200" spc="5" dirty="0" smtClean="0">
                <a:solidFill>
                  <a:srgbClr val="FFFF00"/>
                </a:solidFill>
                <a:latin typeface="Calibri"/>
                <a:cs typeface="Calibri"/>
              </a:rPr>
              <a:t>are the spies?</a:t>
            </a:r>
          </a:p>
          <a:p>
            <a:pPr marL="852805" indent="-382905">
              <a:lnSpc>
                <a:spcPct val="100000"/>
              </a:lnSpc>
              <a:spcBef>
                <a:spcPts val="1450"/>
              </a:spcBef>
              <a:buFont typeface="Arial" pitchFamily="34" charset="0"/>
              <a:buChar char="•"/>
              <a:tabLst>
                <a:tab pos="853440" algn="l"/>
              </a:tabLst>
            </a:pPr>
            <a:r>
              <a:rPr lang="en-US" sz="3200" spc="5" dirty="0" smtClean="0">
                <a:solidFill>
                  <a:srgbClr val="FFFF00"/>
                </a:solidFill>
                <a:latin typeface="Calibri"/>
                <a:cs typeface="Calibri"/>
              </a:rPr>
              <a:t>Who </a:t>
            </a:r>
            <a:r>
              <a:rPr sz="3200" spc="5" dirty="0" smtClean="0">
                <a:solidFill>
                  <a:srgbClr val="FFFF00"/>
                </a:solidFill>
                <a:latin typeface="Calibri"/>
                <a:cs typeface="Calibri"/>
              </a:rPr>
              <a:t>do </a:t>
            </a:r>
            <a:r>
              <a:rPr sz="3200" spc="-10" dirty="0">
                <a:solidFill>
                  <a:srgbClr val="FFFF00"/>
                </a:solidFill>
                <a:latin typeface="Calibri"/>
                <a:cs typeface="Calibri"/>
              </a:rPr>
              <a:t>they </a:t>
            </a:r>
            <a:r>
              <a:rPr sz="3200" spc="-25" dirty="0">
                <a:solidFill>
                  <a:srgbClr val="FFFF00"/>
                </a:solidFill>
                <a:latin typeface="Calibri"/>
                <a:cs typeface="Calibri"/>
              </a:rPr>
              <a:t>talk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00"/>
                </a:solidFill>
                <a:latin typeface="Calibri"/>
                <a:cs typeface="Calibri"/>
              </a:rPr>
              <a:t>to?</a:t>
            </a:r>
            <a:endParaRPr sz="3200" dirty="0">
              <a:latin typeface="Calibri"/>
              <a:cs typeface="Calibri"/>
            </a:endParaRPr>
          </a:p>
          <a:p>
            <a:pPr marL="1183640" lvl="1" indent="-257175">
              <a:lnSpc>
                <a:spcPct val="100000"/>
              </a:lnSpc>
              <a:buSzPct val="97727"/>
              <a:buFont typeface="Wingdings"/>
              <a:buChar char=""/>
              <a:tabLst>
                <a:tab pos="1184275" algn="l"/>
              </a:tabLst>
            </a:pPr>
            <a:r>
              <a:rPr sz="3200" spc="-5" dirty="0" smtClean="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lang="en-US" sz="3200" spc="-5" dirty="0" smtClean="0">
                <a:solidFill>
                  <a:srgbClr val="FFFF00"/>
                </a:solidFill>
                <a:latin typeface="Calibri"/>
                <a:cs typeface="Calibri"/>
              </a:rPr>
              <a:t>ead</a:t>
            </a:r>
            <a:r>
              <a:rPr sz="3200" spc="-5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Joshua</a:t>
            </a:r>
            <a:r>
              <a:rPr sz="3200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2:1-24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8400" y="609600"/>
            <a:ext cx="6238240" cy="4678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3457" y="5577522"/>
            <a:ext cx="701294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2400" b="1" spc="-20" dirty="0">
                <a:solidFill>
                  <a:srgbClr val="FFFF00"/>
                </a:solidFill>
                <a:latin typeface="Calibri"/>
                <a:cs typeface="Calibri"/>
              </a:rPr>
              <a:t>valley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below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Mt.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Nebo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where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the 2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spies </a:t>
            </a:r>
            <a:r>
              <a:rPr lang="en-US" sz="2400" b="1" spc="-5" dirty="0" smtClean="0">
                <a:solidFill>
                  <a:srgbClr val="FFFF00"/>
                </a:solidFill>
                <a:latin typeface="Calibri"/>
                <a:cs typeface="Calibri"/>
              </a:rPr>
              <a:t>will </a:t>
            </a:r>
            <a:r>
              <a:rPr lang="en-US" sz="2400" b="1" spc="-10" dirty="0" smtClean="0">
                <a:solidFill>
                  <a:srgbClr val="FFFF00"/>
                </a:solidFill>
                <a:latin typeface="Calibri"/>
                <a:cs typeface="Calibri"/>
              </a:rPr>
              <a:t>cross the </a:t>
            </a:r>
            <a:r>
              <a:rPr sz="2400" b="1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Jordan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River </a:t>
            </a:r>
            <a:r>
              <a:rPr sz="2400" b="1" spc="-10" dirty="0" smtClean="0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check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out</a:t>
            </a:r>
            <a:r>
              <a:rPr sz="2400" b="1"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Jericho.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96659" y="2750820"/>
            <a:ext cx="231140" cy="891540"/>
          </a:xfrm>
          <a:custGeom>
            <a:avLst/>
            <a:gdLst/>
            <a:ahLst/>
            <a:cxnLst/>
            <a:rect l="l" t="t" r="r" b="b"/>
            <a:pathLst>
              <a:path w="231140" h="891539">
                <a:moveTo>
                  <a:pt x="231139" y="0"/>
                </a:moveTo>
                <a:lnTo>
                  <a:pt x="219745" y="43648"/>
                </a:lnTo>
                <a:lnTo>
                  <a:pt x="207105" y="67595"/>
                </a:lnTo>
                <a:lnTo>
                  <a:pt x="202815" y="73398"/>
                </a:lnTo>
                <a:lnTo>
                  <a:pt x="199262" y="79628"/>
                </a:lnTo>
                <a:lnTo>
                  <a:pt x="184828" y="114607"/>
                </a:lnTo>
                <a:lnTo>
                  <a:pt x="182025" y="126074"/>
                </a:lnTo>
                <a:lnTo>
                  <a:pt x="183251" y="127214"/>
                </a:lnTo>
                <a:lnTo>
                  <a:pt x="180905" y="131213"/>
                </a:lnTo>
                <a:lnTo>
                  <a:pt x="167386" y="151256"/>
                </a:lnTo>
                <a:lnTo>
                  <a:pt x="157976" y="181076"/>
                </a:lnTo>
                <a:lnTo>
                  <a:pt x="153828" y="194167"/>
                </a:lnTo>
                <a:lnTo>
                  <a:pt x="148490" y="203709"/>
                </a:lnTo>
                <a:lnTo>
                  <a:pt x="135509" y="222884"/>
                </a:lnTo>
                <a:lnTo>
                  <a:pt x="119506" y="270637"/>
                </a:lnTo>
                <a:lnTo>
                  <a:pt x="116839" y="278638"/>
                </a:lnTo>
                <a:lnTo>
                  <a:pt x="113664" y="286384"/>
                </a:lnTo>
                <a:lnTo>
                  <a:pt x="111632" y="294513"/>
                </a:lnTo>
                <a:lnTo>
                  <a:pt x="105525" y="319081"/>
                </a:lnTo>
                <a:lnTo>
                  <a:pt x="102393" y="330565"/>
                </a:lnTo>
                <a:lnTo>
                  <a:pt x="97881" y="343929"/>
                </a:lnTo>
                <a:lnTo>
                  <a:pt x="87629" y="374141"/>
                </a:lnTo>
                <a:lnTo>
                  <a:pt x="84962" y="382142"/>
                </a:lnTo>
                <a:lnTo>
                  <a:pt x="84327" y="391032"/>
                </a:lnTo>
                <a:lnTo>
                  <a:pt x="79755" y="398017"/>
                </a:lnTo>
                <a:lnTo>
                  <a:pt x="63753" y="421893"/>
                </a:lnTo>
                <a:lnTo>
                  <a:pt x="56201" y="444448"/>
                </a:lnTo>
                <a:lnTo>
                  <a:pt x="55320" y="447138"/>
                </a:lnTo>
                <a:lnTo>
                  <a:pt x="57578" y="441277"/>
                </a:lnTo>
                <a:lnTo>
                  <a:pt x="59445" y="438178"/>
                </a:lnTo>
                <a:lnTo>
                  <a:pt x="57389" y="449154"/>
                </a:lnTo>
                <a:lnTo>
                  <a:pt x="47878" y="485520"/>
                </a:lnTo>
                <a:lnTo>
                  <a:pt x="43967" y="497536"/>
                </a:lnTo>
                <a:lnTo>
                  <a:pt x="39449" y="509349"/>
                </a:lnTo>
                <a:lnTo>
                  <a:pt x="35145" y="521186"/>
                </a:lnTo>
                <a:lnTo>
                  <a:pt x="31876" y="533272"/>
                </a:lnTo>
                <a:lnTo>
                  <a:pt x="26312" y="560856"/>
                </a:lnTo>
                <a:lnTo>
                  <a:pt x="24153" y="571607"/>
                </a:lnTo>
                <a:lnTo>
                  <a:pt x="24015" y="573294"/>
                </a:lnTo>
                <a:lnTo>
                  <a:pt x="24516" y="573686"/>
                </a:lnTo>
                <a:lnTo>
                  <a:pt x="24269" y="580551"/>
                </a:lnTo>
                <a:lnTo>
                  <a:pt x="16001" y="644778"/>
                </a:lnTo>
                <a:lnTo>
                  <a:pt x="9876" y="674568"/>
                </a:lnTo>
                <a:lnTo>
                  <a:pt x="8000" y="684529"/>
                </a:lnTo>
                <a:lnTo>
                  <a:pt x="5786" y="698456"/>
                </a:lnTo>
                <a:lnTo>
                  <a:pt x="3810" y="712406"/>
                </a:lnTo>
                <a:lnTo>
                  <a:pt x="1928" y="726356"/>
                </a:lnTo>
                <a:lnTo>
                  <a:pt x="0" y="740282"/>
                </a:lnTo>
                <a:lnTo>
                  <a:pt x="1875" y="752226"/>
                </a:lnTo>
                <a:lnTo>
                  <a:pt x="3667" y="764206"/>
                </a:lnTo>
                <a:lnTo>
                  <a:pt x="5625" y="776162"/>
                </a:lnTo>
                <a:lnTo>
                  <a:pt x="8000" y="788034"/>
                </a:lnTo>
                <a:lnTo>
                  <a:pt x="9778" y="796289"/>
                </a:lnTo>
                <a:lnTo>
                  <a:pt x="10032" y="805941"/>
                </a:lnTo>
                <a:lnTo>
                  <a:pt x="16001" y="811910"/>
                </a:lnTo>
                <a:lnTo>
                  <a:pt x="21072" y="815304"/>
                </a:lnTo>
                <a:lnTo>
                  <a:pt x="27130" y="817149"/>
                </a:lnTo>
                <a:lnTo>
                  <a:pt x="33593" y="818376"/>
                </a:lnTo>
                <a:lnTo>
                  <a:pt x="39877" y="819912"/>
                </a:lnTo>
                <a:lnTo>
                  <a:pt x="42544" y="827913"/>
                </a:lnTo>
                <a:lnTo>
                  <a:pt x="42544" y="837183"/>
                </a:lnTo>
                <a:lnTo>
                  <a:pt x="47878" y="843788"/>
                </a:lnTo>
                <a:lnTo>
                  <a:pt x="53288" y="848375"/>
                </a:lnTo>
                <a:lnTo>
                  <a:pt x="59817" y="851725"/>
                </a:lnTo>
                <a:lnTo>
                  <a:pt x="66345" y="855075"/>
                </a:lnTo>
                <a:lnTo>
                  <a:pt x="71754" y="859662"/>
                </a:lnTo>
                <a:lnTo>
                  <a:pt x="76702" y="867697"/>
                </a:lnTo>
                <a:lnTo>
                  <a:pt x="79041" y="875458"/>
                </a:lnTo>
                <a:lnTo>
                  <a:pt x="79738" y="883290"/>
                </a:lnTo>
                <a:lnTo>
                  <a:pt x="79755" y="891539"/>
                </a:lnTo>
              </a:path>
            </a:pathLst>
          </a:custGeom>
          <a:ln w="10160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5400" y="685800"/>
            <a:ext cx="7162800" cy="5440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26471" y="2091689"/>
            <a:ext cx="2801620" cy="2286000"/>
          </a:xfrm>
          <a:custGeom>
            <a:avLst/>
            <a:gdLst/>
            <a:ahLst/>
            <a:cxnLst/>
            <a:rect l="l" t="t" r="r" b="b"/>
            <a:pathLst>
              <a:path w="2801620" h="2286000">
                <a:moveTo>
                  <a:pt x="97448" y="0"/>
                </a:moveTo>
                <a:lnTo>
                  <a:pt x="105732" y="34791"/>
                </a:lnTo>
                <a:lnTo>
                  <a:pt x="102191" y="53463"/>
                </a:lnTo>
                <a:lnTo>
                  <a:pt x="89846" y="59482"/>
                </a:lnTo>
                <a:lnTo>
                  <a:pt x="71717" y="56312"/>
                </a:lnTo>
                <a:lnTo>
                  <a:pt x="50823" y="47418"/>
                </a:lnTo>
                <a:lnTo>
                  <a:pt x="30185" y="36265"/>
                </a:lnTo>
                <a:lnTo>
                  <a:pt x="12822" y="26317"/>
                </a:lnTo>
                <a:lnTo>
                  <a:pt x="1753" y="21039"/>
                </a:lnTo>
                <a:lnTo>
                  <a:pt x="0" y="23896"/>
                </a:lnTo>
                <a:lnTo>
                  <a:pt x="10580" y="38354"/>
                </a:lnTo>
                <a:lnTo>
                  <a:pt x="27154" y="60743"/>
                </a:lnTo>
                <a:lnTo>
                  <a:pt x="37822" y="77644"/>
                </a:lnTo>
                <a:lnTo>
                  <a:pt x="49728" y="92807"/>
                </a:lnTo>
                <a:lnTo>
                  <a:pt x="70016" y="109982"/>
                </a:lnTo>
                <a:lnTo>
                  <a:pt x="92428" y="124182"/>
                </a:lnTo>
                <a:lnTo>
                  <a:pt x="115768" y="137191"/>
                </a:lnTo>
                <a:lnTo>
                  <a:pt x="138489" y="150915"/>
                </a:lnTo>
                <a:lnTo>
                  <a:pt x="159043" y="167259"/>
                </a:lnTo>
                <a:lnTo>
                  <a:pt x="174492" y="181084"/>
                </a:lnTo>
                <a:lnTo>
                  <a:pt x="190333" y="194611"/>
                </a:lnTo>
                <a:lnTo>
                  <a:pt x="205388" y="208782"/>
                </a:lnTo>
                <a:lnTo>
                  <a:pt x="218479" y="224536"/>
                </a:lnTo>
                <a:lnTo>
                  <a:pt x="225514" y="235529"/>
                </a:lnTo>
                <a:lnTo>
                  <a:pt x="232275" y="246761"/>
                </a:lnTo>
                <a:lnTo>
                  <a:pt x="239535" y="257611"/>
                </a:lnTo>
                <a:lnTo>
                  <a:pt x="269055" y="284206"/>
                </a:lnTo>
                <a:lnTo>
                  <a:pt x="312025" y="302644"/>
                </a:lnTo>
                <a:lnTo>
                  <a:pt x="337224" y="310388"/>
                </a:lnTo>
                <a:lnTo>
                  <a:pt x="359947" y="332673"/>
                </a:lnTo>
                <a:lnTo>
                  <a:pt x="367946" y="340858"/>
                </a:lnTo>
                <a:lnTo>
                  <a:pt x="367629" y="340172"/>
                </a:lnTo>
                <a:lnTo>
                  <a:pt x="365406" y="335845"/>
                </a:lnTo>
                <a:lnTo>
                  <a:pt x="367686" y="333107"/>
                </a:lnTo>
                <a:lnTo>
                  <a:pt x="411392" y="353313"/>
                </a:lnTo>
                <a:lnTo>
                  <a:pt x="433449" y="375084"/>
                </a:lnTo>
                <a:lnTo>
                  <a:pt x="441110" y="382015"/>
                </a:lnTo>
                <a:lnTo>
                  <a:pt x="463522" y="396214"/>
                </a:lnTo>
                <a:lnTo>
                  <a:pt x="486862" y="409209"/>
                </a:lnTo>
                <a:lnTo>
                  <a:pt x="509583" y="422896"/>
                </a:lnTo>
                <a:lnTo>
                  <a:pt x="530137" y="439165"/>
                </a:lnTo>
                <a:lnTo>
                  <a:pt x="537192" y="446865"/>
                </a:lnTo>
                <a:lnTo>
                  <a:pt x="543996" y="454850"/>
                </a:lnTo>
                <a:lnTo>
                  <a:pt x="551301" y="462168"/>
                </a:lnTo>
                <a:lnTo>
                  <a:pt x="614846" y="487203"/>
                </a:lnTo>
                <a:lnTo>
                  <a:pt x="648882" y="496443"/>
                </a:lnTo>
                <a:lnTo>
                  <a:pt x="675225" y="521575"/>
                </a:lnTo>
                <a:lnTo>
                  <a:pt x="685220" y="535479"/>
                </a:lnTo>
                <a:lnTo>
                  <a:pt x="691905" y="558504"/>
                </a:lnTo>
                <a:lnTo>
                  <a:pt x="708318" y="610997"/>
                </a:lnTo>
                <a:lnTo>
                  <a:pt x="728760" y="641489"/>
                </a:lnTo>
                <a:lnTo>
                  <a:pt x="736035" y="652303"/>
                </a:lnTo>
                <a:lnTo>
                  <a:pt x="740505" y="655034"/>
                </a:lnTo>
                <a:lnTo>
                  <a:pt x="752535" y="661276"/>
                </a:lnTo>
                <a:lnTo>
                  <a:pt x="782486" y="682625"/>
                </a:lnTo>
                <a:lnTo>
                  <a:pt x="807811" y="704744"/>
                </a:lnTo>
                <a:lnTo>
                  <a:pt x="812490" y="711565"/>
                </a:lnTo>
                <a:lnTo>
                  <a:pt x="820741" y="714646"/>
                </a:lnTo>
                <a:lnTo>
                  <a:pt x="856781" y="725551"/>
                </a:lnTo>
                <a:lnTo>
                  <a:pt x="879504" y="747836"/>
                </a:lnTo>
                <a:lnTo>
                  <a:pt x="887503" y="756021"/>
                </a:lnTo>
                <a:lnTo>
                  <a:pt x="887186" y="755335"/>
                </a:lnTo>
                <a:lnTo>
                  <a:pt x="884963" y="751008"/>
                </a:lnTo>
                <a:lnTo>
                  <a:pt x="887243" y="748270"/>
                </a:lnTo>
                <a:lnTo>
                  <a:pt x="900435" y="752349"/>
                </a:lnTo>
                <a:lnTo>
                  <a:pt x="930949" y="768476"/>
                </a:lnTo>
                <a:lnTo>
                  <a:pt x="939236" y="774551"/>
                </a:lnTo>
                <a:lnTo>
                  <a:pt x="946570" y="781827"/>
                </a:lnTo>
                <a:lnTo>
                  <a:pt x="953524" y="789604"/>
                </a:lnTo>
                <a:lnTo>
                  <a:pt x="960667" y="797179"/>
                </a:lnTo>
                <a:lnTo>
                  <a:pt x="967041" y="819112"/>
                </a:lnTo>
                <a:lnTo>
                  <a:pt x="972701" y="841390"/>
                </a:lnTo>
                <a:lnTo>
                  <a:pt x="979741" y="863026"/>
                </a:lnTo>
                <a:lnTo>
                  <a:pt x="990258" y="883031"/>
                </a:lnTo>
                <a:lnTo>
                  <a:pt x="998063" y="893577"/>
                </a:lnTo>
                <a:lnTo>
                  <a:pt x="1006117" y="903970"/>
                </a:lnTo>
                <a:lnTo>
                  <a:pt x="1013672" y="914624"/>
                </a:lnTo>
                <a:lnTo>
                  <a:pt x="1019976" y="925957"/>
                </a:lnTo>
                <a:lnTo>
                  <a:pt x="1026870" y="947997"/>
                </a:lnTo>
                <a:lnTo>
                  <a:pt x="1031311" y="971216"/>
                </a:lnTo>
                <a:lnTo>
                  <a:pt x="1037514" y="993268"/>
                </a:lnTo>
                <a:lnTo>
                  <a:pt x="1049694" y="1011809"/>
                </a:lnTo>
                <a:lnTo>
                  <a:pt x="1057284" y="1018883"/>
                </a:lnTo>
                <a:lnTo>
                  <a:pt x="1064982" y="1025826"/>
                </a:lnTo>
                <a:lnTo>
                  <a:pt x="1072465" y="1032936"/>
                </a:lnTo>
                <a:lnTo>
                  <a:pt x="1079412" y="1040511"/>
                </a:lnTo>
                <a:lnTo>
                  <a:pt x="1086985" y="1051182"/>
                </a:lnTo>
                <a:lnTo>
                  <a:pt x="1093700" y="1062450"/>
                </a:lnTo>
                <a:lnTo>
                  <a:pt x="1100701" y="1073479"/>
                </a:lnTo>
                <a:lnTo>
                  <a:pt x="1109130" y="1083437"/>
                </a:lnTo>
                <a:lnTo>
                  <a:pt x="1119487" y="1091475"/>
                </a:lnTo>
                <a:lnTo>
                  <a:pt x="1131022" y="1098121"/>
                </a:lnTo>
                <a:lnTo>
                  <a:pt x="1142724" y="1104600"/>
                </a:lnTo>
                <a:lnTo>
                  <a:pt x="1153580" y="1112139"/>
                </a:lnTo>
                <a:lnTo>
                  <a:pt x="1168529" y="1126372"/>
                </a:lnTo>
                <a:lnTo>
                  <a:pt x="1182489" y="1141714"/>
                </a:lnTo>
                <a:lnTo>
                  <a:pt x="1196854" y="1156555"/>
                </a:lnTo>
                <a:lnTo>
                  <a:pt x="1243797" y="1189437"/>
                </a:lnTo>
                <a:lnTo>
                  <a:pt x="1298771" y="1211904"/>
                </a:lnTo>
                <a:lnTo>
                  <a:pt x="1346620" y="1226565"/>
                </a:lnTo>
                <a:lnTo>
                  <a:pt x="1391070" y="1240917"/>
                </a:lnTo>
                <a:lnTo>
                  <a:pt x="1435647" y="1255268"/>
                </a:lnTo>
                <a:lnTo>
                  <a:pt x="1458233" y="1277532"/>
                </a:lnTo>
                <a:lnTo>
                  <a:pt x="1465205" y="1284628"/>
                </a:lnTo>
                <a:lnTo>
                  <a:pt x="1465207" y="1283398"/>
                </a:lnTo>
                <a:lnTo>
                  <a:pt x="1466880" y="1280686"/>
                </a:lnTo>
                <a:lnTo>
                  <a:pt x="1478868" y="1283337"/>
                </a:lnTo>
                <a:lnTo>
                  <a:pt x="1509815" y="1298194"/>
                </a:lnTo>
                <a:lnTo>
                  <a:pt x="1532157" y="1312679"/>
                </a:lnTo>
                <a:lnTo>
                  <a:pt x="1553392" y="1329023"/>
                </a:lnTo>
                <a:lnTo>
                  <a:pt x="1575127" y="1344271"/>
                </a:lnTo>
                <a:lnTo>
                  <a:pt x="1631668" y="1366097"/>
                </a:lnTo>
                <a:lnTo>
                  <a:pt x="1702855" y="1384046"/>
                </a:lnTo>
                <a:lnTo>
                  <a:pt x="1726022" y="1405869"/>
                </a:lnTo>
                <a:lnTo>
                  <a:pt x="1732437" y="1412057"/>
                </a:lnTo>
                <a:lnTo>
                  <a:pt x="1731714" y="1414495"/>
                </a:lnTo>
                <a:lnTo>
                  <a:pt x="1733465" y="1425072"/>
                </a:lnTo>
                <a:lnTo>
                  <a:pt x="1768504" y="1488307"/>
                </a:lnTo>
                <a:lnTo>
                  <a:pt x="1794025" y="1516713"/>
                </a:lnTo>
                <a:lnTo>
                  <a:pt x="1822190" y="1543238"/>
                </a:lnTo>
                <a:lnTo>
                  <a:pt x="1851318" y="1570228"/>
                </a:lnTo>
                <a:lnTo>
                  <a:pt x="1866923" y="1583896"/>
                </a:lnTo>
                <a:lnTo>
                  <a:pt x="1874410" y="1590962"/>
                </a:lnTo>
                <a:lnTo>
                  <a:pt x="1880909" y="1598803"/>
                </a:lnTo>
                <a:lnTo>
                  <a:pt x="1887767" y="1610064"/>
                </a:lnTo>
                <a:lnTo>
                  <a:pt x="1894244" y="1621647"/>
                </a:lnTo>
                <a:lnTo>
                  <a:pt x="1901483" y="1632539"/>
                </a:lnTo>
                <a:lnTo>
                  <a:pt x="1910627" y="1641729"/>
                </a:lnTo>
                <a:lnTo>
                  <a:pt x="1920646" y="1647328"/>
                </a:lnTo>
                <a:lnTo>
                  <a:pt x="1931916" y="1650714"/>
                </a:lnTo>
                <a:lnTo>
                  <a:pt x="1943685" y="1653194"/>
                </a:lnTo>
                <a:lnTo>
                  <a:pt x="1955204" y="1656080"/>
                </a:lnTo>
                <a:lnTo>
                  <a:pt x="1962437" y="1663440"/>
                </a:lnTo>
                <a:lnTo>
                  <a:pt x="1969539" y="1670954"/>
                </a:lnTo>
                <a:lnTo>
                  <a:pt x="1976903" y="1678207"/>
                </a:lnTo>
                <a:lnTo>
                  <a:pt x="1984922" y="1684782"/>
                </a:lnTo>
                <a:lnTo>
                  <a:pt x="2007280" y="1698980"/>
                </a:lnTo>
                <a:lnTo>
                  <a:pt x="2030626" y="1711975"/>
                </a:lnTo>
                <a:lnTo>
                  <a:pt x="2053377" y="1725662"/>
                </a:lnTo>
                <a:lnTo>
                  <a:pt x="2073949" y="1741932"/>
                </a:lnTo>
                <a:lnTo>
                  <a:pt x="2133258" y="1799209"/>
                </a:lnTo>
                <a:lnTo>
                  <a:pt x="2136544" y="1810168"/>
                </a:lnTo>
                <a:lnTo>
                  <a:pt x="2139545" y="1821259"/>
                </a:lnTo>
                <a:lnTo>
                  <a:pt x="2143117" y="1832088"/>
                </a:lnTo>
                <a:lnTo>
                  <a:pt x="2148117" y="1842262"/>
                </a:lnTo>
                <a:lnTo>
                  <a:pt x="2154582" y="1850120"/>
                </a:lnTo>
                <a:lnTo>
                  <a:pt x="2162405" y="1856930"/>
                </a:lnTo>
                <a:lnTo>
                  <a:pt x="2170513" y="1863550"/>
                </a:lnTo>
                <a:lnTo>
                  <a:pt x="2177835" y="1870837"/>
                </a:lnTo>
                <a:lnTo>
                  <a:pt x="2201106" y="1902465"/>
                </a:lnTo>
                <a:lnTo>
                  <a:pt x="2213459" y="1936273"/>
                </a:lnTo>
                <a:lnTo>
                  <a:pt x="2216412" y="1947374"/>
                </a:lnTo>
                <a:lnTo>
                  <a:pt x="2222412" y="1956689"/>
                </a:lnTo>
                <a:lnTo>
                  <a:pt x="2232054" y="1962485"/>
                </a:lnTo>
                <a:lnTo>
                  <a:pt x="2243542" y="1965340"/>
                </a:lnTo>
                <a:lnTo>
                  <a:pt x="2255577" y="1967458"/>
                </a:lnTo>
                <a:lnTo>
                  <a:pt x="2266862" y="1971040"/>
                </a:lnTo>
                <a:lnTo>
                  <a:pt x="2299171" y="1987344"/>
                </a:lnTo>
                <a:lnTo>
                  <a:pt x="2313636" y="1996106"/>
                </a:lnTo>
                <a:lnTo>
                  <a:pt x="2316156" y="1999534"/>
                </a:lnTo>
                <a:lnTo>
                  <a:pt x="2312630" y="1999837"/>
                </a:lnTo>
                <a:lnTo>
                  <a:pt x="2308955" y="1999223"/>
                </a:lnTo>
                <a:lnTo>
                  <a:pt x="2311028" y="1999900"/>
                </a:lnTo>
                <a:lnTo>
                  <a:pt x="2324750" y="2004078"/>
                </a:lnTo>
                <a:lnTo>
                  <a:pt x="2356016" y="2013966"/>
                </a:lnTo>
                <a:lnTo>
                  <a:pt x="2373963" y="2031630"/>
                </a:lnTo>
                <a:lnTo>
                  <a:pt x="2389386" y="2045843"/>
                </a:lnTo>
                <a:lnTo>
                  <a:pt x="2430184" y="2071243"/>
                </a:lnTo>
                <a:lnTo>
                  <a:pt x="2463492" y="2082262"/>
                </a:lnTo>
                <a:lnTo>
                  <a:pt x="2474761" y="2085594"/>
                </a:lnTo>
                <a:lnTo>
                  <a:pt x="2485975" y="2078608"/>
                </a:lnTo>
                <a:lnTo>
                  <a:pt x="2497320" y="2071719"/>
                </a:lnTo>
                <a:lnTo>
                  <a:pt x="2508498" y="2064591"/>
                </a:lnTo>
                <a:lnTo>
                  <a:pt x="2519211" y="2056892"/>
                </a:lnTo>
                <a:lnTo>
                  <a:pt x="2528462" y="2046997"/>
                </a:lnTo>
                <a:lnTo>
                  <a:pt x="2538166" y="2034413"/>
                </a:lnTo>
                <a:lnTo>
                  <a:pt x="2545822" y="2025923"/>
                </a:lnTo>
                <a:lnTo>
                  <a:pt x="2544786" y="2069004"/>
                </a:lnTo>
                <a:lnTo>
                  <a:pt x="2514211" y="2119328"/>
                </a:lnTo>
                <a:lnTo>
                  <a:pt x="2489493" y="2142871"/>
                </a:lnTo>
                <a:lnTo>
                  <a:pt x="2470227" y="2205461"/>
                </a:lnTo>
                <a:lnTo>
                  <a:pt x="2456337" y="2241656"/>
                </a:lnTo>
                <a:lnTo>
                  <a:pt x="2453566" y="2256576"/>
                </a:lnTo>
                <a:lnTo>
                  <a:pt x="2467657" y="2255342"/>
                </a:lnTo>
                <a:lnTo>
                  <a:pt x="2504352" y="2243074"/>
                </a:lnTo>
                <a:lnTo>
                  <a:pt x="2521962" y="2231187"/>
                </a:lnTo>
                <a:lnTo>
                  <a:pt x="2545596" y="2216277"/>
                </a:lnTo>
                <a:lnTo>
                  <a:pt x="2570896" y="2204033"/>
                </a:lnTo>
                <a:lnTo>
                  <a:pt x="2593506" y="2200148"/>
                </a:lnTo>
                <a:lnTo>
                  <a:pt x="2616364" y="2204666"/>
                </a:lnTo>
                <a:lnTo>
                  <a:pt x="2638544" y="2212101"/>
                </a:lnTo>
                <a:lnTo>
                  <a:pt x="2660461" y="2220704"/>
                </a:lnTo>
                <a:lnTo>
                  <a:pt x="2682533" y="2228723"/>
                </a:lnTo>
                <a:lnTo>
                  <a:pt x="2727110" y="2243074"/>
                </a:lnTo>
                <a:lnTo>
                  <a:pt x="2771560" y="2257425"/>
                </a:lnTo>
                <a:lnTo>
                  <a:pt x="2801278" y="2286000"/>
                </a:lnTo>
              </a:path>
            </a:pathLst>
          </a:custGeom>
          <a:ln w="584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98194" y="6040120"/>
            <a:ext cx="738860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00"/>
                </a:solidFill>
                <a:latin typeface="Calibri"/>
                <a:cs typeface="Calibri"/>
              </a:rPr>
              <a:t>Travel </a:t>
            </a:r>
            <a:r>
              <a:rPr sz="1800" b="1" spc="-15" dirty="0">
                <a:solidFill>
                  <a:srgbClr val="FFFF00"/>
                </a:solidFill>
                <a:latin typeface="Calibri"/>
                <a:cs typeface="Calibri"/>
              </a:rPr>
              <a:t>from </a:t>
            </a:r>
            <a:r>
              <a:rPr sz="1800" b="1" spc="-10" dirty="0">
                <a:solidFill>
                  <a:srgbClr val="FFFF00"/>
                </a:solidFill>
                <a:latin typeface="Calibri"/>
                <a:cs typeface="Calibri"/>
              </a:rPr>
              <a:t>Mount </a:t>
            </a:r>
            <a:r>
              <a:rPr sz="1800" b="1" dirty="0">
                <a:solidFill>
                  <a:srgbClr val="FFFF00"/>
                </a:solidFill>
                <a:latin typeface="Calibri"/>
                <a:cs typeface="Calibri"/>
              </a:rPr>
              <a:t>Nebo </a:t>
            </a: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and </a:t>
            </a:r>
            <a:r>
              <a:rPr sz="1800" b="1" spc="-10" dirty="0">
                <a:solidFill>
                  <a:srgbClr val="FFFF00"/>
                </a:solidFill>
                <a:latin typeface="Calibri"/>
                <a:cs typeface="Calibri"/>
              </a:rPr>
              <a:t>camp east </a:t>
            </a: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of the </a:t>
            </a:r>
            <a:r>
              <a:rPr sz="1800" b="1" spc="-10" dirty="0">
                <a:solidFill>
                  <a:srgbClr val="FFFF00"/>
                </a:solidFill>
                <a:latin typeface="Calibri"/>
                <a:cs typeface="Calibri"/>
              </a:rPr>
              <a:t>Jordan </a:t>
            </a:r>
            <a:r>
              <a:rPr sz="1800" b="1" dirty="0">
                <a:solidFill>
                  <a:srgbClr val="FFFF00"/>
                </a:solidFill>
                <a:latin typeface="Calibri"/>
                <a:cs typeface="Calibri"/>
              </a:rPr>
              <a:t>… </a:t>
            </a:r>
            <a:r>
              <a:rPr lang="en-US" sz="1800" b="1" dirty="0" smtClean="0">
                <a:solidFill>
                  <a:srgbClr val="FFFF00"/>
                </a:solidFill>
                <a:latin typeface="Calibri"/>
                <a:cs typeface="Calibri"/>
              </a:rPr>
              <a:t>Joshua r</a:t>
            </a:r>
            <a:r>
              <a:rPr sz="1800" b="1" spc="-10" dirty="0" smtClean="0">
                <a:solidFill>
                  <a:srgbClr val="FFFF00"/>
                </a:solidFill>
                <a:latin typeface="Calibri"/>
                <a:cs typeface="Calibri"/>
              </a:rPr>
              <a:t>eview</a:t>
            </a:r>
            <a:r>
              <a:rPr lang="en-US" sz="1800" b="1" spc="-10" dirty="0" smtClean="0">
                <a:solidFill>
                  <a:srgbClr val="FFFF00"/>
                </a:solidFill>
                <a:latin typeface="Calibri"/>
                <a:cs typeface="Calibri"/>
              </a:rPr>
              <a:t>s the</a:t>
            </a:r>
            <a:r>
              <a:rPr sz="1800" b="1" spc="-10" dirty="0" smtClean="0">
                <a:solidFill>
                  <a:srgbClr val="FFFF00"/>
                </a:solidFill>
                <a:latin typeface="Calibri"/>
                <a:cs typeface="Calibri"/>
              </a:rPr>
              <a:t>  </a:t>
            </a: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Commandments and </a:t>
            </a:r>
            <a:r>
              <a:rPr sz="1800" b="1" spc="-30" dirty="0">
                <a:solidFill>
                  <a:srgbClr val="FFFF00"/>
                </a:solidFill>
                <a:latin typeface="Calibri"/>
                <a:cs typeface="Calibri"/>
              </a:rPr>
              <a:t>God’s </a:t>
            </a:r>
            <a:r>
              <a:rPr sz="1800" b="1" spc="-10" dirty="0" smtClean="0">
                <a:solidFill>
                  <a:srgbClr val="FFFF00"/>
                </a:solidFill>
                <a:latin typeface="Calibri"/>
                <a:cs typeface="Calibri"/>
              </a:rPr>
              <a:t>instruction</a:t>
            </a:r>
            <a:r>
              <a:rPr lang="en-US" sz="1800" b="1" spc="-10" dirty="0" smtClean="0">
                <a:solidFill>
                  <a:srgbClr val="FFFF00"/>
                </a:solidFill>
                <a:latin typeface="Calibri"/>
                <a:cs typeface="Calibri"/>
              </a:rPr>
              <a:t>s. They </a:t>
            </a:r>
            <a:r>
              <a:rPr sz="1800" b="1" spc="-5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1800" b="1" spc="-5" dirty="0" smtClean="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sz="1800" b="1" spc="-15" dirty="0" smtClean="0">
                <a:solidFill>
                  <a:srgbClr val="FFFF00"/>
                </a:solidFill>
                <a:latin typeface="Calibri"/>
                <a:cs typeface="Calibri"/>
              </a:rPr>
              <a:t>onsecrate</a:t>
            </a:r>
            <a:r>
              <a:rPr sz="1800" b="1" spc="31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800" b="1" spc="-5" dirty="0" smtClean="0">
                <a:solidFill>
                  <a:srgbClr val="FFFF00"/>
                </a:solidFill>
                <a:latin typeface="Calibri"/>
                <a:cs typeface="Calibri"/>
              </a:rPr>
              <a:t>themselves</a:t>
            </a:r>
            <a:r>
              <a:rPr lang="en-US" sz="1800" b="1" spc="-5" dirty="0" smtClean="0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endParaRPr sz="18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67400" y="2458592"/>
            <a:ext cx="1981200" cy="112395"/>
          </a:xfrm>
          <a:custGeom>
            <a:avLst/>
            <a:gdLst/>
            <a:ahLst/>
            <a:cxnLst/>
            <a:rect l="l" t="t" r="r" b="b"/>
            <a:pathLst>
              <a:path w="1981200" h="112394">
                <a:moveTo>
                  <a:pt x="96012" y="0"/>
                </a:moveTo>
                <a:lnTo>
                  <a:pt x="0" y="56007"/>
                </a:lnTo>
                <a:lnTo>
                  <a:pt x="96012" y="112014"/>
                </a:lnTo>
                <a:lnTo>
                  <a:pt x="102235" y="110362"/>
                </a:lnTo>
                <a:lnTo>
                  <a:pt x="105028" y="105537"/>
                </a:lnTo>
                <a:lnTo>
                  <a:pt x="107950" y="100711"/>
                </a:lnTo>
                <a:lnTo>
                  <a:pt x="106299" y="94487"/>
                </a:lnTo>
                <a:lnTo>
                  <a:pt x="57712" y="66167"/>
                </a:lnTo>
                <a:lnTo>
                  <a:pt x="20065" y="66167"/>
                </a:lnTo>
                <a:lnTo>
                  <a:pt x="20065" y="45847"/>
                </a:lnTo>
                <a:lnTo>
                  <a:pt x="57712" y="45847"/>
                </a:lnTo>
                <a:lnTo>
                  <a:pt x="106299" y="17526"/>
                </a:lnTo>
                <a:lnTo>
                  <a:pt x="107950" y="11303"/>
                </a:lnTo>
                <a:lnTo>
                  <a:pt x="105028" y="6477"/>
                </a:lnTo>
                <a:lnTo>
                  <a:pt x="102235" y="1651"/>
                </a:lnTo>
                <a:lnTo>
                  <a:pt x="96012" y="0"/>
                </a:lnTo>
                <a:close/>
              </a:path>
              <a:path w="1981200" h="112394">
                <a:moveTo>
                  <a:pt x="57712" y="45847"/>
                </a:moveTo>
                <a:lnTo>
                  <a:pt x="20065" y="45847"/>
                </a:lnTo>
                <a:lnTo>
                  <a:pt x="20065" y="66167"/>
                </a:lnTo>
                <a:lnTo>
                  <a:pt x="57712" y="66167"/>
                </a:lnTo>
                <a:lnTo>
                  <a:pt x="55317" y="64770"/>
                </a:lnTo>
                <a:lnTo>
                  <a:pt x="25273" y="64770"/>
                </a:lnTo>
                <a:lnTo>
                  <a:pt x="25273" y="47244"/>
                </a:lnTo>
                <a:lnTo>
                  <a:pt x="55317" y="47244"/>
                </a:lnTo>
                <a:lnTo>
                  <a:pt x="57712" y="45847"/>
                </a:lnTo>
                <a:close/>
              </a:path>
              <a:path w="1981200" h="112394">
                <a:moveTo>
                  <a:pt x="1981200" y="45847"/>
                </a:moveTo>
                <a:lnTo>
                  <a:pt x="57712" y="45847"/>
                </a:lnTo>
                <a:lnTo>
                  <a:pt x="40295" y="56007"/>
                </a:lnTo>
                <a:lnTo>
                  <a:pt x="57712" y="66167"/>
                </a:lnTo>
                <a:lnTo>
                  <a:pt x="1981200" y="66167"/>
                </a:lnTo>
                <a:lnTo>
                  <a:pt x="1981200" y="45847"/>
                </a:lnTo>
                <a:close/>
              </a:path>
              <a:path w="1981200" h="112394">
                <a:moveTo>
                  <a:pt x="25273" y="47244"/>
                </a:moveTo>
                <a:lnTo>
                  <a:pt x="25273" y="64770"/>
                </a:lnTo>
                <a:lnTo>
                  <a:pt x="40295" y="56007"/>
                </a:lnTo>
                <a:lnTo>
                  <a:pt x="25273" y="47244"/>
                </a:lnTo>
                <a:close/>
              </a:path>
              <a:path w="1981200" h="112394">
                <a:moveTo>
                  <a:pt x="40295" y="56007"/>
                </a:moveTo>
                <a:lnTo>
                  <a:pt x="25273" y="64770"/>
                </a:lnTo>
                <a:lnTo>
                  <a:pt x="55317" y="64770"/>
                </a:lnTo>
                <a:lnTo>
                  <a:pt x="40295" y="56007"/>
                </a:lnTo>
                <a:close/>
              </a:path>
              <a:path w="1981200" h="112394">
                <a:moveTo>
                  <a:pt x="55317" y="47244"/>
                </a:moveTo>
                <a:lnTo>
                  <a:pt x="25273" y="47244"/>
                </a:lnTo>
                <a:lnTo>
                  <a:pt x="40295" y="56007"/>
                </a:lnTo>
                <a:lnTo>
                  <a:pt x="55317" y="4724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62240" y="2199639"/>
            <a:ext cx="1087119" cy="6654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02070" y="2745358"/>
            <a:ext cx="176530" cy="748665"/>
          </a:xfrm>
          <a:custGeom>
            <a:avLst/>
            <a:gdLst/>
            <a:ahLst/>
            <a:cxnLst/>
            <a:rect l="l" t="t" r="r" b="b"/>
            <a:pathLst>
              <a:path w="176529" h="748664">
                <a:moveTo>
                  <a:pt x="0" y="748411"/>
                </a:moveTo>
                <a:lnTo>
                  <a:pt x="6381" y="695801"/>
                </a:lnTo>
                <a:lnTo>
                  <a:pt x="16001" y="644905"/>
                </a:lnTo>
                <a:lnTo>
                  <a:pt x="21716" y="629030"/>
                </a:lnTo>
                <a:lnTo>
                  <a:pt x="24002" y="621029"/>
                </a:lnTo>
                <a:lnTo>
                  <a:pt x="26092" y="613084"/>
                </a:lnTo>
                <a:lnTo>
                  <a:pt x="27955" y="605091"/>
                </a:lnTo>
                <a:lnTo>
                  <a:pt x="29843" y="597098"/>
                </a:lnTo>
                <a:lnTo>
                  <a:pt x="32003" y="589152"/>
                </a:lnTo>
                <a:lnTo>
                  <a:pt x="36147" y="577209"/>
                </a:lnTo>
                <a:lnTo>
                  <a:pt x="40766" y="565419"/>
                </a:lnTo>
                <a:lnTo>
                  <a:pt x="45005" y="553559"/>
                </a:lnTo>
                <a:lnTo>
                  <a:pt x="48005" y="541401"/>
                </a:lnTo>
                <a:lnTo>
                  <a:pt x="49970" y="529474"/>
                </a:lnTo>
                <a:lnTo>
                  <a:pt x="51911" y="517525"/>
                </a:lnTo>
                <a:lnTo>
                  <a:pt x="53899" y="505575"/>
                </a:lnTo>
                <a:lnTo>
                  <a:pt x="56006" y="493649"/>
                </a:lnTo>
                <a:lnTo>
                  <a:pt x="57971" y="483667"/>
                </a:lnTo>
                <a:lnTo>
                  <a:pt x="60102" y="473710"/>
                </a:lnTo>
                <a:lnTo>
                  <a:pt x="62186" y="463752"/>
                </a:lnTo>
                <a:lnTo>
                  <a:pt x="64007" y="453770"/>
                </a:lnTo>
                <a:lnTo>
                  <a:pt x="66079" y="439880"/>
                </a:lnTo>
                <a:lnTo>
                  <a:pt x="67817" y="425894"/>
                </a:lnTo>
                <a:lnTo>
                  <a:pt x="69651" y="411908"/>
                </a:lnTo>
                <a:lnTo>
                  <a:pt x="72008" y="398017"/>
                </a:lnTo>
                <a:lnTo>
                  <a:pt x="73659" y="389889"/>
                </a:lnTo>
                <a:lnTo>
                  <a:pt x="77724" y="382269"/>
                </a:lnTo>
                <a:lnTo>
                  <a:pt x="80009" y="374141"/>
                </a:lnTo>
                <a:lnTo>
                  <a:pt x="90046" y="330428"/>
                </a:lnTo>
                <a:lnTo>
                  <a:pt x="91725" y="318404"/>
                </a:lnTo>
                <a:lnTo>
                  <a:pt x="93547" y="306405"/>
                </a:lnTo>
                <a:lnTo>
                  <a:pt x="96012" y="294513"/>
                </a:lnTo>
                <a:lnTo>
                  <a:pt x="99530" y="282444"/>
                </a:lnTo>
                <a:lnTo>
                  <a:pt x="103584" y="270541"/>
                </a:lnTo>
                <a:lnTo>
                  <a:pt x="107852" y="258687"/>
                </a:lnTo>
                <a:lnTo>
                  <a:pt x="112013" y="246761"/>
                </a:lnTo>
                <a:lnTo>
                  <a:pt x="120014" y="222885"/>
                </a:lnTo>
                <a:lnTo>
                  <a:pt x="122681" y="214883"/>
                </a:lnTo>
                <a:lnTo>
                  <a:pt x="126364" y="207263"/>
                </a:lnTo>
                <a:lnTo>
                  <a:pt x="128143" y="199008"/>
                </a:lnTo>
                <a:lnTo>
                  <a:pt x="130053" y="189065"/>
                </a:lnTo>
                <a:lnTo>
                  <a:pt x="131905" y="179085"/>
                </a:lnTo>
                <a:lnTo>
                  <a:pt x="133875" y="169130"/>
                </a:lnTo>
                <a:lnTo>
                  <a:pt x="136144" y="159257"/>
                </a:lnTo>
                <a:lnTo>
                  <a:pt x="138175" y="151002"/>
                </a:lnTo>
                <a:lnTo>
                  <a:pt x="141731" y="143382"/>
                </a:lnTo>
                <a:lnTo>
                  <a:pt x="144145" y="135254"/>
                </a:lnTo>
                <a:lnTo>
                  <a:pt x="154110" y="93541"/>
                </a:lnTo>
                <a:lnTo>
                  <a:pt x="155860" y="83518"/>
                </a:lnTo>
                <a:lnTo>
                  <a:pt x="157753" y="73519"/>
                </a:lnTo>
                <a:lnTo>
                  <a:pt x="160147" y="63626"/>
                </a:lnTo>
                <a:lnTo>
                  <a:pt x="170094" y="31575"/>
                </a:lnTo>
                <a:lnTo>
                  <a:pt x="174767" y="21240"/>
                </a:lnTo>
                <a:lnTo>
                  <a:pt x="176131" y="16192"/>
                </a:lnTo>
                <a:lnTo>
                  <a:pt x="176149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24826" y="4594225"/>
            <a:ext cx="6826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Calibri"/>
                <a:cs typeface="Calibri"/>
              </a:rPr>
              <a:t>Aaron  </a:t>
            </a:r>
            <a:r>
              <a:rPr sz="1600" b="1" spc="-5" dirty="0">
                <a:latin typeface="Calibri"/>
                <a:cs typeface="Calibri"/>
              </a:rPr>
              <a:t>died </a:t>
            </a:r>
            <a:r>
              <a:rPr sz="1600" b="1" spc="-10" dirty="0">
                <a:latin typeface="Calibri"/>
                <a:cs typeface="Calibri"/>
              </a:rPr>
              <a:t>at  </a:t>
            </a:r>
            <a:r>
              <a:rPr sz="1600" b="1" spc="-5" dirty="0">
                <a:latin typeface="Calibri"/>
                <a:cs typeface="Calibri"/>
              </a:rPr>
              <a:t>Mt.</a:t>
            </a:r>
            <a:r>
              <a:rPr sz="1600" b="1" spc="-9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Hor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22415" y="2744470"/>
            <a:ext cx="1011555" cy="1987550"/>
          </a:xfrm>
          <a:custGeom>
            <a:avLst/>
            <a:gdLst/>
            <a:ahLst/>
            <a:cxnLst/>
            <a:rect l="l" t="t" r="r" b="b"/>
            <a:pathLst>
              <a:path w="1011554" h="1987550">
                <a:moveTo>
                  <a:pt x="973835" y="1899919"/>
                </a:moveTo>
                <a:lnTo>
                  <a:pt x="948816" y="1912492"/>
                </a:lnTo>
                <a:lnTo>
                  <a:pt x="986408" y="1987422"/>
                </a:lnTo>
                <a:lnTo>
                  <a:pt x="1011301" y="1974977"/>
                </a:lnTo>
                <a:lnTo>
                  <a:pt x="973835" y="1899919"/>
                </a:lnTo>
                <a:close/>
              </a:path>
              <a:path w="1011554" h="1987550">
                <a:moveTo>
                  <a:pt x="923925" y="1799970"/>
                </a:moveTo>
                <a:lnTo>
                  <a:pt x="898905" y="1812543"/>
                </a:lnTo>
                <a:lnTo>
                  <a:pt x="936370" y="1887473"/>
                </a:lnTo>
                <a:lnTo>
                  <a:pt x="961389" y="1875027"/>
                </a:lnTo>
                <a:lnTo>
                  <a:pt x="923925" y="1799970"/>
                </a:lnTo>
                <a:close/>
              </a:path>
              <a:path w="1011554" h="1987550">
                <a:moveTo>
                  <a:pt x="873886" y="1700021"/>
                </a:moveTo>
                <a:lnTo>
                  <a:pt x="848867" y="1712594"/>
                </a:lnTo>
                <a:lnTo>
                  <a:pt x="886459" y="1787524"/>
                </a:lnTo>
                <a:lnTo>
                  <a:pt x="911351" y="1775078"/>
                </a:lnTo>
                <a:lnTo>
                  <a:pt x="873886" y="1700021"/>
                </a:lnTo>
                <a:close/>
              </a:path>
              <a:path w="1011554" h="1987550">
                <a:moveTo>
                  <a:pt x="823976" y="1600072"/>
                </a:moveTo>
                <a:lnTo>
                  <a:pt x="798956" y="1612645"/>
                </a:lnTo>
                <a:lnTo>
                  <a:pt x="836421" y="1687575"/>
                </a:lnTo>
                <a:lnTo>
                  <a:pt x="861440" y="1675129"/>
                </a:lnTo>
                <a:lnTo>
                  <a:pt x="823976" y="1600072"/>
                </a:lnTo>
                <a:close/>
              </a:path>
              <a:path w="1011554" h="1987550">
                <a:moveTo>
                  <a:pt x="773937" y="1500123"/>
                </a:moveTo>
                <a:lnTo>
                  <a:pt x="748918" y="1512569"/>
                </a:lnTo>
                <a:lnTo>
                  <a:pt x="786383" y="1587627"/>
                </a:lnTo>
                <a:lnTo>
                  <a:pt x="811402" y="1575053"/>
                </a:lnTo>
                <a:lnTo>
                  <a:pt x="773937" y="1500123"/>
                </a:lnTo>
                <a:close/>
              </a:path>
              <a:path w="1011554" h="1987550">
                <a:moveTo>
                  <a:pt x="723900" y="1400174"/>
                </a:moveTo>
                <a:lnTo>
                  <a:pt x="699007" y="1412620"/>
                </a:lnTo>
                <a:lnTo>
                  <a:pt x="736473" y="1487677"/>
                </a:lnTo>
                <a:lnTo>
                  <a:pt x="761491" y="1475104"/>
                </a:lnTo>
                <a:lnTo>
                  <a:pt x="723900" y="1400174"/>
                </a:lnTo>
                <a:close/>
              </a:path>
              <a:path w="1011554" h="1987550">
                <a:moveTo>
                  <a:pt x="673988" y="1300225"/>
                </a:moveTo>
                <a:lnTo>
                  <a:pt x="648969" y="1312671"/>
                </a:lnTo>
                <a:lnTo>
                  <a:pt x="686434" y="1387728"/>
                </a:lnTo>
                <a:lnTo>
                  <a:pt x="711453" y="1375155"/>
                </a:lnTo>
                <a:lnTo>
                  <a:pt x="673988" y="1300225"/>
                </a:lnTo>
                <a:close/>
              </a:path>
              <a:path w="1011554" h="1987550">
                <a:moveTo>
                  <a:pt x="623951" y="1200277"/>
                </a:moveTo>
                <a:lnTo>
                  <a:pt x="599058" y="1212722"/>
                </a:lnTo>
                <a:lnTo>
                  <a:pt x="636524" y="1287779"/>
                </a:lnTo>
                <a:lnTo>
                  <a:pt x="661542" y="1275206"/>
                </a:lnTo>
                <a:lnTo>
                  <a:pt x="623951" y="1200277"/>
                </a:lnTo>
                <a:close/>
              </a:path>
              <a:path w="1011554" h="1987550">
                <a:moveTo>
                  <a:pt x="574039" y="1100327"/>
                </a:moveTo>
                <a:lnTo>
                  <a:pt x="549020" y="1112773"/>
                </a:lnTo>
                <a:lnTo>
                  <a:pt x="586485" y="1187703"/>
                </a:lnTo>
                <a:lnTo>
                  <a:pt x="611504" y="1175257"/>
                </a:lnTo>
                <a:lnTo>
                  <a:pt x="574039" y="1100327"/>
                </a:lnTo>
                <a:close/>
              </a:path>
              <a:path w="1011554" h="1987550">
                <a:moveTo>
                  <a:pt x="524001" y="1000378"/>
                </a:moveTo>
                <a:lnTo>
                  <a:pt x="499109" y="1012824"/>
                </a:lnTo>
                <a:lnTo>
                  <a:pt x="536575" y="1087754"/>
                </a:lnTo>
                <a:lnTo>
                  <a:pt x="561466" y="1075308"/>
                </a:lnTo>
                <a:lnTo>
                  <a:pt x="524001" y="1000378"/>
                </a:lnTo>
                <a:close/>
              </a:path>
              <a:path w="1011554" h="1987550">
                <a:moveTo>
                  <a:pt x="474090" y="900429"/>
                </a:moveTo>
                <a:lnTo>
                  <a:pt x="449071" y="912875"/>
                </a:lnTo>
                <a:lnTo>
                  <a:pt x="486536" y="987805"/>
                </a:lnTo>
                <a:lnTo>
                  <a:pt x="511555" y="975359"/>
                </a:lnTo>
                <a:lnTo>
                  <a:pt x="474090" y="900429"/>
                </a:lnTo>
                <a:close/>
              </a:path>
              <a:path w="1011554" h="1987550">
                <a:moveTo>
                  <a:pt x="424052" y="800353"/>
                </a:moveTo>
                <a:lnTo>
                  <a:pt x="399033" y="812926"/>
                </a:lnTo>
                <a:lnTo>
                  <a:pt x="436625" y="887856"/>
                </a:lnTo>
                <a:lnTo>
                  <a:pt x="461517" y="875410"/>
                </a:lnTo>
                <a:lnTo>
                  <a:pt x="424052" y="800353"/>
                </a:lnTo>
                <a:close/>
              </a:path>
              <a:path w="1011554" h="1987550">
                <a:moveTo>
                  <a:pt x="374141" y="700404"/>
                </a:moveTo>
                <a:lnTo>
                  <a:pt x="349123" y="712977"/>
                </a:lnTo>
                <a:lnTo>
                  <a:pt x="386587" y="787907"/>
                </a:lnTo>
                <a:lnTo>
                  <a:pt x="411606" y="775462"/>
                </a:lnTo>
                <a:lnTo>
                  <a:pt x="374141" y="700404"/>
                </a:lnTo>
                <a:close/>
              </a:path>
              <a:path w="1011554" h="1987550">
                <a:moveTo>
                  <a:pt x="324103" y="600455"/>
                </a:moveTo>
                <a:lnTo>
                  <a:pt x="299084" y="613028"/>
                </a:lnTo>
                <a:lnTo>
                  <a:pt x="336550" y="687958"/>
                </a:lnTo>
                <a:lnTo>
                  <a:pt x="361568" y="675513"/>
                </a:lnTo>
                <a:lnTo>
                  <a:pt x="324103" y="600455"/>
                </a:lnTo>
                <a:close/>
              </a:path>
              <a:path w="1011554" h="1987550">
                <a:moveTo>
                  <a:pt x="274192" y="500506"/>
                </a:moveTo>
                <a:lnTo>
                  <a:pt x="249174" y="513079"/>
                </a:lnTo>
                <a:lnTo>
                  <a:pt x="286638" y="588009"/>
                </a:lnTo>
                <a:lnTo>
                  <a:pt x="311657" y="575437"/>
                </a:lnTo>
                <a:lnTo>
                  <a:pt x="274192" y="500506"/>
                </a:lnTo>
                <a:close/>
              </a:path>
              <a:path w="1011554" h="1987550">
                <a:moveTo>
                  <a:pt x="224154" y="400557"/>
                </a:moveTo>
                <a:lnTo>
                  <a:pt x="199135" y="413003"/>
                </a:lnTo>
                <a:lnTo>
                  <a:pt x="236600" y="488060"/>
                </a:lnTo>
                <a:lnTo>
                  <a:pt x="261619" y="475488"/>
                </a:lnTo>
                <a:lnTo>
                  <a:pt x="224154" y="400557"/>
                </a:lnTo>
                <a:close/>
              </a:path>
              <a:path w="1011554" h="1987550">
                <a:moveTo>
                  <a:pt x="174116" y="300608"/>
                </a:moveTo>
                <a:lnTo>
                  <a:pt x="149225" y="313054"/>
                </a:lnTo>
                <a:lnTo>
                  <a:pt x="186689" y="388112"/>
                </a:lnTo>
                <a:lnTo>
                  <a:pt x="211708" y="375538"/>
                </a:lnTo>
                <a:lnTo>
                  <a:pt x="174116" y="300608"/>
                </a:lnTo>
                <a:close/>
              </a:path>
              <a:path w="1011554" h="1987550">
                <a:moveTo>
                  <a:pt x="124205" y="200659"/>
                </a:moveTo>
                <a:lnTo>
                  <a:pt x="99186" y="213105"/>
                </a:lnTo>
                <a:lnTo>
                  <a:pt x="136651" y="288163"/>
                </a:lnTo>
                <a:lnTo>
                  <a:pt x="161670" y="275589"/>
                </a:lnTo>
                <a:lnTo>
                  <a:pt x="124205" y="200659"/>
                </a:lnTo>
                <a:close/>
              </a:path>
              <a:path w="1011554" h="1987550">
                <a:moveTo>
                  <a:pt x="74167" y="100710"/>
                </a:moveTo>
                <a:lnTo>
                  <a:pt x="49275" y="113156"/>
                </a:lnTo>
                <a:lnTo>
                  <a:pt x="86740" y="188087"/>
                </a:lnTo>
                <a:lnTo>
                  <a:pt x="111759" y="175640"/>
                </a:lnTo>
                <a:lnTo>
                  <a:pt x="74167" y="100710"/>
                </a:lnTo>
                <a:close/>
              </a:path>
              <a:path w="1011554" h="1987550">
                <a:moveTo>
                  <a:pt x="8254" y="0"/>
                </a:moveTo>
                <a:lnTo>
                  <a:pt x="380" y="120650"/>
                </a:lnTo>
                <a:lnTo>
                  <a:pt x="0" y="128396"/>
                </a:lnTo>
                <a:lnTo>
                  <a:pt x="5714" y="135000"/>
                </a:lnTo>
                <a:lnTo>
                  <a:pt x="21208" y="136016"/>
                </a:lnTo>
                <a:lnTo>
                  <a:pt x="27812" y="130175"/>
                </a:lnTo>
                <a:lnTo>
                  <a:pt x="31225" y="77183"/>
                </a:lnTo>
                <a:lnTo>
                  <a:pt x="8127" y="30987"/>
                </a:lnTo>
                <a:lnTo>
                  <a:pt x="33146" y="18541"/>
                </a:lnTo>
                <a:lnTo>
                  <a:pt x="36619" y="18541"/>
                </a:lnTo>
                <a:lnTo>
                  <a:pt x="8254" y="0"/>
                </a:lnTo>
                <a:close/>
              </a:path>
              <a:path w="1011554" h="1987550">
                <a:moveTo>
                  <a:pt x="36619" y="18541"/>
                </a:moveTo>
                <a:lnTo>
                  <a:pt x="33146" y="18541"/>
                </a:lnTo>
                <a:lnTo>
                  <a:pt x="56234" y="64716"/>
                </a:lnTo>
                <a:lnTo>
                  <a:pt x="100710" y="93725"/>
                </a:lnTo>
                <a:lnTo>
                  <a:pt x="109346" y="91947"/>
                </a:lnTo>
                <a:lnTo>
                  <a:pt x="117728" y="78993"/>
                </a:lnTo>
                <a:lnTo>
                  <a:pt x="115950" y="70357"/>
                </a:lnTo>
                <a:lnTo>
                  <a:pt x="36619" y="18541"/>
                </a:lnTo>
                <a:close/>
              </a:path>
              <a:path w="1011554" h="1987550">
                <a:moveTo>
                  <a:pt x="33005" y="49545"/>
                </a:moveTo>
                <a:lnTo>
                  <a:pt x="31225" y="77183"/>
                </a:lnTo>
                <a:lnTo>
                  <a:pt x="36702" y="88137"/>
                </a:lnTo>
                <a:lnTo>
                  <a:pt x="61721" y="75691"/>
                </a:lnTo>
                <a:lnTo>
                  <a:pt x="56234" y="64716"/>
                </a:lnTo>
                <a:lnTo>
                  <a:pt x="33005" y="49545"/>
                </a:lnTo>
                <a:close/>
              </a:path>
              <a:path w="1011554" h="1987550">
                <a:moveTo>
                  <a:pt x="33146" y="18541"/>
                </a:moveTo>
                <a:lnTo>
                  <a:pt x="8127" y="30987"/>
                </a:lnTo>
                <a:lnTo>
                  <a:pt x="31225" y="77183"/>
                </a:lnTo>
                <a:lnTo>
                  <a:pt x="33005" y="49545"/>
                </a:lnTo>
                <a:lnTo>
                  <a:pt x="12953" y="36449"/>
                </a:lnTo>
                <a:lnTo>
                  <a:pt x="34543" y="25653"/>
                </a:lnTo>
                <a:lnTo>
                  <a:pt x="36702" y="25653"/>
                </a:lnTo>
                <a:lnTo>
                  <a:pt x="33146" y="18541"/>
                </a:lnTo>
                <a:close/>
              </a:path>
              <a:path w="1011554" h="1987550">
                <a:moveTo>
                  <a:pt x="36702" y="25653"/>
                </a:moveTo>
                <a:lnTo>
                  <a:pt x="34543" y="25653"/>
                </a:lnTo>
                <a:lnTo>
                  <a:pt x="33005" y="49545"/>
                </a:lnTo>
                <a:lnTo>
                  <a:pt x="56234" y="64716"/>
                </a:lnTo>
                <a:lnTo>
                  <a:pt x="36702" y="25653"/>
                </a:lnTo>
                <a:close/>
              </a:path>
              <a:path w="1011554" h="1987550">
                <a:moveTo>
                  <a:pt x="34543" y="25653"/>
                </a:moveTo>
                <a:lnTo>
                  <a:pt x="12953" y="36449"/>
                </a:lnTo>
                <a:lnTo>
                  <a:pt x="33005" y="49545"/>
                </a:lnTo>
                <a:lnTo>
                  <a:pt x="34543" y="25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92700" y="673100"/>
            <a:ext cx="2611120" cy="3984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624826" y="1011554"/>
            <a:ext cx="48005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Mt.  </a:t>
            </a:r>
            <a:r>
              <a:rPr sz="1600" b="1" spc="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bo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3048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Check the Map --- Where are we traveling next?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62000" y="1905000"/>
            <a:ext cx="7552372" cy="4020588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756285" marR="398780" indent="-743585">
              <a:lnSpc>
                <a:spcPct val="79600"/>
              </a:lnSpc>
              <a:spcBef>
                <a:spcPts val="860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sz="3100" spc="-60" dirty="0">
                <a:solidFill>
                  <a:srgbClr val="FFFF00"/>
                </a:solidFill>
                <a:latin typeface="Calibri"/>
                <a:cs typeface="Calibri"/>
              </a:rPr>
              <a:t>We </a:t>
            </a:r>
            <a:r>
              <a:rPr sz="3100" spc="-20" dirty="0">
                <a:solidFill>
                  <a:srgbClr val="FFFF00"/>
                </a:solidFill>
                <a:latin typeface="Calibri"/>
                <a:cs typeface="Calibri"/>
              </a:rPr>
              <a:t>are </a:t>
            </a:r>
            <a:r>
              <a:rPr sz="3100" spc="-10" dirty="0">
                <a:solidFill>
                  <a:srgbClr val="FFFF00"/>
                </a:solidFill>
                <a:latin typeface="Calibri"/>
                <a:cs typeface="Calibri"/>
              </a:rPr>
              <a:t>now </a:t>
            </a:r>
            <a:r>
              <a:rPr sz="3100" spc="-5" dirty="0">
                <a:solidFill>
                  <a:srgbClr val="FFFF00"/>
                </a:solidFill>
                <a:latin typeface="Calibri"/>
                <a:cs typeface="Calibri"/>
              </a:rPr>
              <a:t>camped </a:t>
            </a:r>
            <a:r>
              <a:rPr lang="en-US" sz="3100" spc="-25" dirty="0" smtClean="0">
                <a:solidFill>
                  <a:srgbClr val="FFFF00"/>
                </a:solidFill>
                <a:latin typeface="Calibri"/>
                <a:cs typeface="Calibri"/>
              </a:rPr>
              <a:t>East</a:t>
            </a:r>
            <a:r>
              <a:rPr sz="3100" spc="-25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100" dirty="0">
                <a:solidFill>
                  <a:srgbClr val="FFFF00"/>
                </a:solidFill>
                <a:latin typeface="Calibri"/>
                <a:cs typeface="Calibri"/>
              </a:rPr>
              <a:t>of the </a:t>
            </a:r>
            <a:r>
              <a:rPr sz="3100" spc="-15" dirty="0">
                <a:solidFill>
                  <a:srgbClr val="FFFF00"/>
                </a:solidFill>
                <a:latin typeface="Calibri"/>
                <a:cs typeface="Calibri"/>
              </a:rPr>
              <a:t>Jordan  </a:t>
            </a:r>
            <a:r>
              <a:rPr sz="3100" spc="-50" dirty="0">
                <a:solidFill>
                  <a:srgbClr val="FFFF00"/>
                </a:solidFill>
                <a:latin typeface="Calibri"/>
                <a:cs typeface="Calibri"/>
              </a:rPr>
              <a:t>River,</a:t>
            </a:r>
            <a:endParaRPr sz="31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756285" marR="5080" indent="-743585">
              <a:lnSpc>
                <a:spcPts val="2980"/>
              </a:lnSpc>
              <a:spcBef>
                <a:spcPts val="715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sz="3100" spc="-60" dirty="0">
                <a:solidFill>
                  <a:srgbClr val="FFFF00"/>
                </a:solidFill>
                <a:latin typeface="Calibri"/>
                <a:cs typeface="Calibri"/>
              </a:rPr>
              <a:t>We </a:t>
            </a:r>
            <a:r>
              <a:rPr sz="3100" dirty="0">
                <a:solidFill>
                  <a:srgbClr val="FFFF00"/>
                </a:solidFill>
                <a:latin typeface="Calibri"/>
                <a:cs typeface="Calibri"/>
              </a:rPr>
              <a:t>will </a:t>
            </a:r>
            <a:r>
              <a:rPr sz="3100" spc="-5" dirty="0">
                <a:solidFill>
                  <a:srgbClr val="FFFF00"/>
                </a:solidFill>
                <a:latin typeface="Calibri"/>
                <a:cs typeface="Calibri"/>
              </a:rPr>
              <a:t>be </a:t>
            </a:r>
            <a:r>
              <a:rPr lang="en-US" sz="3100" spc="-5" dirty="0" smtClean="0">
                <a:solidFill>
                  <a:srgbClr val="FFFF00"/>
                </a:solidFill>
                <a:latin typeface="Calibri"/>
                <a:cs typeface="Calibri"/>
              </a:rPr>
              <a:t>travelling west to </a:t>
            </a:r>
            <a:r>
              <a:rPr sz="3100" spc="-10" dirty="0" smtClean="0">
                <a:solidFill>
                  <a:srgbClr val="FFFF00"/>
                </a:solidFill>
                <a:latin typeface="Calibri"/>
                <a:cs typeface="Calibri"/>
              </a:rPr>
              <a:t>cross </a:t>
            </a:r>
            <a:r>
              <a:rPr sz="3100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3100" spc="-15" dirty="0">
                <a:solidFill>
                  <a:srgbClr val="FFFF00"/>
                </a:solidFill>
                <a:latin typeface="Calibri"/>
                <a:cs typeface="Calibri"/>
              </a:rPr>
              <a:t>Jordan </a:t>
            </a:r>
            <a:r>
              <a:rPr lang="en-US" sz="3100" spc="-15" dirty="0" smtClean="0">
                <a:solidFill>
                  <a:srgbClr val="FFFF00"/>
                </a:solidFill>
                <a:latin typeface="Calibri"/>
                <a:cs typeface="Calibri"/>
              </a:rPr>
              <a:t>River.</a:t>
            </a:r>
          </a:p>
          <a:p>
            <a:pPr marL="756285" marR="5080" indent="-743585">
              <a:lnSpc>
                <a:spcPts val="2980"/>
              </a:lnSpc>
              <a:spcBef>
                <a:spcPts val="715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lang="en-US" sz="3100" spc="-15" dirty="0" smtClean="0">
                <a:solidFill>
                  <a:srgbClr val="FFFF00"/>
                </a:solidFill>
                <a:latin typeface="Calibri"/>
                <a:cs typeface="Calibri"/>
              </a:rPr>
              <a:t>What events and miracle happens at the Jordan River?</a:t>
            </a:r>
          </a:p>
          <a:p>
            <a:pPr marL="756285" marR="5080" indent="-743585">
              <a:lnSpc>
                <a:spcPts val="2980"/>
              </a:lnSpc>
              <a:spcBef>
                <a:spcPts val="715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lang="en-US" sz="3100" spc="-15" dirty="0" smtClean="0">
                <a:solidFill>
                  <a:srgbClr val="FFFF00"/>
                </a:solidFill>
                <a:latin typeface="Calibri"/>
                <a:cs typeface="Calibri"/>
              </a:rPr>
              <a:t>We </a:t>
            </a:r>
            <a:r>
              <a:rPr sz="3100" spc="-10" dirty="0" smtClean="0">
                <a:solidFill>
                  <a:srgbClr val="FFFF00"/>
                </a:solidFill>
                <a:latin typeface="Calibri"/>
                <a:cs typeface="Calibri"/>
              </a:rPr>
              <a:t>settle </a:t>
            </a:r>
            <a:r>
              <a:rPr sz="3100" dirty="0">
                <a:solidFill>
                  <a:srgbClr val="FFFF00"/>
                </a:solidFill>
                <a:latin typeface="Calibri"/>
                <a:cs typeface="Calibri"/>
              </a:rPr>
              <a:t>in  </a:t>
            </a:r>
            <a:r>
              <a:rPr sz="3100" spc="-10" dirty="0">
                <a:solidFill>
                  <a:srgbClr val="FFFF00"/>
                </a:solidFill>
                <a:latin typeface="Calibri"/>
                <a:cs typeface="Calibri"/>
              </a:rPr>
              <a:t>Gilgal.</a:t>
            </a:r>
            <a:endParaRPr sz="31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756285" indent="-743585">
              <a:lnSpc>
                <a:spcPct val="100000"/>
              </a:lnSpc>
              <a:spcBef>
                <a:spcPts val="30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sz="3100" dirty="0">
                <a:solidFill>
                  <a:srgbClr val="FFFF00"/>
                </a:solidFill>
                <a:latin typeface="Calibri"/>
                <a:cs typeface="Calibri"/>
              </a:rPr>
              <a:t>An </a:t>
            </a:r>
            <a:r>
              <a:rPr lang="en-US" sz="3100" dirty="0" smtClean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3100" spc="-5" dirty="0" smtClean="0">
                <a:solidFill>
                  <a:srgbClr val="FFFF00"/>
                </a:solidFill>
                <a:latin typeface="Calibri"/>
                <a:cs typeface="Calibri"/>
              </a:rPr>
              <a:t>lter </a:t>
            </a:r>
            <a:r>
              <a:rPr sz="3100" dirty="0">
                <a:solidFill>
                  <a:srgbClr val="FFFF00"/>
                </a:solidFill>
                <a:latin typeface="Calibri"/>
                <a:cs typeface="Calibri"/>
              </a:rPr>
              <a:t>is </a:t>
            </a:r>
            <a:r>
              <a:rPr sz="3100" spc="-5" dirty="0">
                <a:solidFill>
                  <a:srgbClr val="FFFF00"/>
                </a:solidFill>
                <a:latin typeface="Calibri"/>
                <a:cs typeface="Calibri"/>
              </a:rPr>
              <a:t>built </a:t>
            </a:r>
            <a:r>
              <a:rPr sz="3100" spc="-20" dirty="0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sz="3100" spc="-15" dirty="0">
                <a:solidFill>
                  <a:srgbClr val="FFFF00"/>
                </a:solidFill>
                <a:latin typeface="Calibri"/>
                <a:cs typeface="Calibri"/>
              </a:rPr>
              <a:t>worship</a:t>
            </a:r>
            <a:r>
              <a:rPr sz="3100" spc="-5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100" dirty="0">
                <a:solidFill>
                  <a:srgbClr val="FFFF00"/>
                </a:solidFill>
                <a:latin typeface="Calibri"/>
                <a:cs typeface="Calibri"/>
              </a:rPr>
              <a:t>God</a:t>
            </a:r>
          </a:p>
          <a:p>
            <a:pPr marL="756285" indent="-743585">
              <a:lnSpc>
                <a:spcPct val="100000"/>
              </a:lnSpc>
              <a:buAutoNum type="arabicPeriod"/>
              <a:tabLst>
                <a:tab pos="756285" algn="l"/>
                <a:tab pos="756920" algn="l"/>
              </a:tabLst>
            </a:pPr>
            <a:r>
              <a:rPr lang="en-US" sz="3100" spc="-15" dirty="0" smtClean="0">
                <a:solidFill>
                  <a:srgbClr val="FFFF00"/>
                </a:solidFill>
                <a:latin typeface="Calibri"/>
                <a:cs typeface="Calibri"/>
              </a:rPr>
              <a:t>The a</a:t>
            </a:r>
            <a:r>
              <a:rPr sz="3100" spc="-15" dirty="0" smtClean="0">
                <a:solidFill>
                  <a:srgbClr val="FFFF00"/>
                </a:solidFill>
                <a:latin typeface="Calibri"/>
                <a:cs typeface="Calibri"/>
              </a:rPr>
              <a:t>rmy </a:t>
            </a:r>
            <a:r>
              <a:rPr lang="en-US" sz="3100" spc="-15" dirty="0" smtClean="0">
                <a:solidFill>
                  <a:srgbClr val="FFFF00"/>
                </a:solidFill>
                <a:latin typeface="Calibri"/>
                <a:cs typeface="Calibri"/>
              </a:rPr>
              <a:t>is </a:t>
            </a:r>
            <a:r>
              <a:rPr sz="3100" spc="-5" dirty="0" smtClean="0">
                <a:solidFill>
                  <a:srgbClr val="FFFF00"/>
                </a:solidFill>
                <a:latin typeface="Calibri"/>
                <a:cs typeface="Calibri"/>
              </a:rPr>
              <a:t>sent </a:t>
            </a:r>
            <a:r>
              <a:rPr sz="3100" spc="-20" dirty="0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sz="3100" spc="-5" dirty="0">
                <a:solidFill>
                  <a:srgbClr val="FFFF00"/>
                </a:solidFill>
                <a:latin typeface="Calibri"/>
                <a:cs typeface="Calibri"/>
              </a:rPr>
              <a:t>conquer</a:t>
            </a:r>
            <a:r>
              <a:rPr sz="3100" spc="-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100" spc="-5" dirty="0">
                <a:solidFill>
                  <a:srgbClr val="FFFF00"/>
                </a:solidFill>
                <a:latin typeface="Calibri"/>
                <a:cs typeface="Calibri"/>
              </a:rPr>
              <a:t>Jericho</a:t>
            </a:r>
            <a:endParaRPr sz="31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81000"/>
            <a:ext cx="693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Check your maps for where we are now camped in </a:t>
            </a:r>
            <a:r>
              <a:rPr lang="en-US" sz="2800" dirty="0" err="1" smtClean="0">
                <a:solidFill>
                  <a:schemeClr val="bg1"/>
                </a:solidFill>
              </a:rPr>
              <a:t>Gilgal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6257" y="375856"/>
            <a:ext cx="8013065" cy="5134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146810" indent="-342900" algn="ctr">
              <a:lnSpc>
                <a:spcPct val="100000"/>
              </a:lnSpc>
              <a:spcBef>
                <a:spcPts val="100"/>
              </a:spcBef>
              <a:tabLst>
                <a:tab pos="355600" algn="l"/>
              </a:tabLst>
            </a:pPr>
            <a:r>
              <a:rPr lang="en-US" sz="3600" spc="-25" dirty="0" smtClean="0">
                <a:solidFill>
                  <a:schemeClr val="bg1"/>
                </a:solidFill>
                <a:latin typeface="Calibri"/>
                <a:cs typeface="Calibri"/>
              </a:rPr>
              <a:t>Today’s </a:t>
            </a:r>
            <a:r>
              <a:rPr lang="en-US" sz="3600" spc="-10" dirty="0">
                <a:solidFill>
                  <a:schemeClr val="bg1"/>
                </a:solidFill>
                <a:latin typeface="Calibri"/>
                <a:cs typeface="Calibri"/>
              </a:rPr>
              <a:t>J</a:t>
            </a:r>
            <a:r>
              <a:rPr sz="3600" spc="-10" dirty="0" smtClean="0">
                <a:solidFill>
                  <a:schemeClr val="bg1"/>
                </a:solidFill>
                <a:latin typeface="Calibri"/>
                <a:cs typeface="Calibri"/>
              </a:rPr>
              <a:t>ourney </a:t>
            </a:r>
            <a:r>
              <a:rPr lang="en-US" sz="3600" spc="-25" dirty="0" smtClean="0">
                <a:solidFill>
                  <a:schemeClr val="bg1"/>
                </a:solidFill>
                <a:latin typeface="Calibri"/>
                <a:cs typeface="Calibri"/>
              </a:rPr>
              <a:t>over</a:t>
            </a:r>
            <a:r>
              <a:rPr sz="3600" spc="-25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chemeClr val="bg1"/>
                </a:solidFill>
                <a:latin typeface="Calibri"/>
                <a:cs typeface="Calibri"/>
              </a:rPr>
              <a:t>the  </a:t>
            </a:r>
            <a:endParaRPr lang="en-US" sz="36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355600" marR="1146810" indent="-342900" algn="ctr">
              <a:lnSpc>
                <a:spcPct val="100000"/>
              </a:lnSpc>
              <a:spcBef>
                <a:spcPts val="100"/>
              </a:spcBef>
              <a:tabLst>
                <a:tab pos="355600" algn="l"/>
              </a:tabLst>
            </a:pPr>
            <a:r>
              <a:rPr sz="3600" spc="-10" dirty="0" smtClean="0">
                <a:solidFill>
                  <a:schemeClr val="bg1"/>
                </a:solidFill>
                <a:latin typeface="Calibri"/>
                <a:cs typeface="Calibri"/>
              </a:rPr>
              <a:t>Jordan</a:t>
            </a:r>
            <a:r>
              <a:rPr sz="3600" spc="-4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600" spc="-15" dirty="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3600" spc="-15" dirty="0" smtClean="0">
                <a:solidFill>
                  <a:schemeClr val="bg1"/>
                </a:solidFill>
                <a:latin typeface="Calibri"/>
                <a:cs typeface="Calibri"/>
              </a:rPr>
              <a:t>iver</a:t>
            </a:r>
            <a:endParaRPr sz="3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lvl="2">
              <a:spcBef>
                <a:spcPts val="35"/>
              </a:spcBef>
              <a:buClr>
                <a:srgbClr val="FFFF00"/>
              </a:buClr>
              <a:buFont typeface="Arial"/>
              <a:buChar char="•"/>
            </a:pPr>
            <a:r>
              <a:rPr lang="en-US" sz="3600" spc="-15" dirty="0" smtClean="0">
                <a:solidFill>
                  <a:srgbClr val="FFFF00"/>
                </a:solidFill>
                <a:cs typeface="Calibri"/>
              </a:rPr>
              <a:t> </a:t>
            </a:r>
            <a:r>
              <a:rPr lang="en-US" sz="3200" spc="-15" dirty="0" smtClean="0">
                <a:solidFill>
                  <a:srgbClr val="FFFF00"/>
                </a:solidFill>
                <a:cs typeface="Calibri"/>
              </a:rPr>
              <a:t>Miracle </a:t>
            </a:r>
            <a:r>
              <a:rPr lang="en-US" sz="3200" spc="-5" dirty="0" smtClean="0">
                <a:solidFill>
                  <a:srgbClr val="FFFF00"/>
                </a:solidFill>
                <a:cs typeface="Calibri"/>
              </a:rPr>
              <a:t>of</a:t>
            </a:r>
            <a:r>
              <a:rPr lang="en-US" sz="3200" spc="-10" dirty="0" smtClean="0">
                <a:solidFill>
                  <a:srgbClr val="FFFF00"/>
                </a:solidFill>
                <a:cs typeface="Calibri"/>
              </a:rPr>
              <a:t> </a:t>
            </a:r>
            <a:r>
              <a:rPr lang="en-US" sz="3200" spc="-15" dirty="0">
                <a:solidFill>
                  <a:srgbClr val="FFFF00"/>
                </a:solidFill>
                <a:cs typeface="Calibri"/>
              </a:rPr>
              <a:t>crossing </a:t>
            </a:r>
            <a:r>
              <a:rPr lang="en-US" sz="3200" dirty="0" smtClean="0">
                <a:solidFill>
                  <a:srgbClr val="FFFF00"/>
                </a:solidFill>
                <a:cs typeface="Calibri"/>
              </a:rPr>
              <a:t>the</a:t>
            </a:r>
            <a:r>
              <a:rPr lang="en-US" sz="3200" spc="15" dirty="0" smtClean="0">
                <a:solidFill>
                  <a:srgbClr val="FFFF00"/>
                </a:solidFill>
                <a:cs typeface="Calibri"/>
              </a:rPr>
              <a:t> </a:t>
            </a:r>
            <a:r>
              <a:rPr lang="en-US" sz="3200" spc="-10" dirty="0" smtClean="0">
                <a:solidFill>
                  <a:srgbClr val="FFFF00"/>
                </a:solidFill>
                <a:cs typeface="Calibri"/>
              </a:rPr>
              <a:t>Jordan River</a:t>
            </a:r>
          </a:p>
          <a:p>
            <a:pPr marL="457200" lvl="2">
              <a:spcBef>
                <a:spcPts val="35"/>
              </a:spcBef>
              <a:buClr>
                <a:srgbClr val="FFFF00"/>
              </a:buClr>
            </a:pPr>
            <a:r>
              <a:rPr lang="en-US" sz="3200" spc="-10" dirty="0" smtClean="0">
                <a:solidFill>
                  <a:srgbClr val="FFFF00"/>
                </a:solidFill>
                <a:cs typeface="Calibri"/>
              </a:rPr>
              <a:t>   and the amazing details </a:t>
            </a:r>
            <a:r>
              <a:rPr lang="en-US" sz="2800" spc="-10" dirty="0" smtClean="0">
                <a:solidFill>
                  <a:srgbClr val="FF0000"/>
                </a:solidFill>
                <a:cs typeface="Calibri"/>
              </a:rPr>
              <a:t>(Deuteronomy 34,</a:t>
            </a:r>
          </a:p>
          <a:p>
            <a:pPr marL="457200" lvl="2">
              <a:spcBef>
                <a:spcPts val="35"/>
              </a:spcBef>
              <a:buClr>
                <a:srgbClr val="FFFF00"/>
              </a:buClr>
            </a:pPr>
            <a:r>
              <a:rPr lang="en-US" sz="2800" spc="-10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sz="2800" spc="-10" dirty="0" smtClean="0">
                <a:solidFill>
                  <a:srgbClr val="FF0000"/>
                </a:solidFill>
                <a:cs typeface="Calibri"/>
              </a:rPr>
              <a:t>   Joshua 1)  </a:t>
            </a:r>
            <a:endParaRPr lang="en-US" sz="2800" dirty="0">
              <a:solidFill>
                <a:srgbClr val="FF0000"/>
              </a:solidFill>
              <a:cs typeface="Calibri"/>
            </a:endParaRPr>
          </a:p>
          <a:p>
            <a:pPr marL="698500" marR="194945" indent="-228600">
              <a:buFont typeface="Arial"/>
              <a:buChar char="•"/>
              <a:tabLst>
                <a:tab pos="1156335" algn="l"/>
              </a:tabLst>
            </a:pPr>
            <a:r>
              <a:rPr lang="en-US" sz="3200" spc="-15" dirty="0" smtClean="0">
                <a:solidFill>
                  <a:srgbClr val="FFFF00"/>
                </a:solidFill>
                <a:cs typeface="Calibri"/>
              </a:rPr>
              <a:t>After </a:t>
            </a:r>
            <a:r>
              <a:rPr lang="en-US" sz="3200" spc="-15" dirty="0">
                <a:solidFill>
                  <a:srgbClr val="FFFF00"/>
                </a:solidFill>
                <a:cs typeface="Calibri"/>
              </a:rPr>
              <a:t>crossing the </a:t>
            </a:r>
            <a:r>
              <a:rPr lang="en-US" sz="3200" spc="-15" dirty="0" smtClean="0">
                <a:solidFill>
                  <a:srgbClr val="FFFF00"/>
                </a:solidFill>
                <a:cs typeface="Calibri"/>
              </a:rPr>
              <a:t>Jordan River and arriving at </a:t>
            </a:r>
            <a:r>
              <a:rPr lang="en-US" sz="3200" spc="-15" dirty="0" err="1" smtClean="0">
                <a:solidFill>
                  <a:srgbClr val="FFFF00"/>
                </a:solidFill>
                <a:cs typeface="Calibri"/>
              </a:rPr>
              <a:t>Gilgal</a:t>
            </a:r>
            <a:r>
              <a:rPr lang="en-US" sz="3200" spc="-15" dirty="0" smtClean="0">
                <a:solidFill>
                  <a:srgbClr val="FFFF00"/>
                </a:solidFill>
                <a:cs typeface="Calibri"/>
              </a:rPr>
              <a:t>, </a:t>
            </a:r>
            <a:r>
              <a:rPr sz="3200" spc="-5" dirty="0" smtClean="0">
                <a:solidFill>
                  <a:srgbClr val="FFFF00"/>
                </a:solidFill>
                <a:latin typeface="Calibri"/>
                <a:cs typeface="Calibri"/>
              </a:rPr>
              <a:t>Joshua 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reads </a:t>
            </a:r>
            <a:r>
              <a:rPr sz="3200" spc="-45" dirty="0">
                <a:solidFill>
                  <a:srgbClr val="FFFF00"/>
                </a:solidFill>
                <a:latin typeface="Calibri"/>
                <a:cs typeface="Calibri"/>
              </a:rPr>
              <a:t>God’s </a:t>
            </a:r>
            <a:r>
              <a:rPr lang="en-US" sz="3200" spc="-45" dirty="0" smtClean="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sz="3200" spc="-10" dirty="0" smtClean="0">
                <a:solidFill>
                  <a:srgbClr val="FFFF00"/>
                </a:solidFill>
                <a:latin typeface="Calibri"/>
                <a:cs typeface="Calibri"/>
              </a:rPr>
              <a:t>ommandments  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and 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instructions </a:t>
            </a:r>
            <a:r>
              <a:rPr sz="3200" spc="-30" dirty="0">
                <a:solidFill>
                  <a:srgbClr val="FFFF00"/>
                </a:solidFill>
                <a:latin typeface="Calibri"/>
                <a:cs typeface="Calibri"/>
              </a:rPr>
              <a:t>for </a:t>
            </a:r>
            <a:r>
              <a:rPr sz="3200" spc="-10" dirty="0" smtClean="0">
                <a:solidFill>
                  <a:srgbClr val="FFFF00"/>
                </a:solidFill>
                <a:latin typeface="Calibri"/>
                <a:cs typeface="Calibri"/>
              </a:rPr>
              <a:t>living</a:t>
            </a:r>
            <a:r>
              <a:rPr lang="en-US" sz="3200" spc="-15" dirty="0" smtClean="0">
                <a:solidFill>
                  <a:srgbClr val="FFFF00"/>
                </a:solidFill>
                <a:latin typeface="Calibri"/>
                <a:cs typeface="Calibri"/>
              </a:rPr>
              <a:t>.</a:t>
            </a:r>
          </a:p>
          <a:p>
            <a:pPr marL="698500" marR="194945" indent="-228600">
              <a:buFont typeface="Arial"/>
              <a:buChar char="•"/>
              <a:tabLst>
                <a:tab pos="1156335" algn="l"/>
              </a:tabLst>
            </a:pPr>
            <a:r>
              <a:rPr lang="en-US" sz="2800" spc="-15" dirty="0" smtClean="0">
                <a:solidFill>
                  <a:srgbClr val="FFFF00"/>
                </a:solidFill>
                <a:latin typeface="Calibri"/>
                <a:cs typeface="Calibri"/>
              </a:rPr>
              <a:t>Israelites honour and obey God </a:t>
            </a:r>
            <a:r>
              <a:rPr lang="en-US" sz="2800" spc="-15" dirty="0">
                <a:solidFill>
                  <a:srgbClr val="FFFF00"/>
                </a:solidFill>
                <a:latin typeface="Calibri"/>
                <a:cs typeface="Calibri"/>
              </a:rPr>
              <a:t>f</a:t>
            </a:r>
            <a:r>
              <a:rPr lang="en-US" sz="2800" spc="-15" dirty="0" smtClean="0">
                <a:solidFill>
                  <a:srgbClr val="FFFF00"/>
                </a:solidFill>
                <a:latin typeface="Calibri"/>
                <a:cs typeface="Calibri"/>
              </a:rPr>
              <a:t>or 2 generations after Joshua dies.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1800" y="5943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Lesson #10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1310957"/>
            <a:ext cx="6074664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5" dirty="0" smtClean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lang="en-US" sz="4000" spc="5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spc="5" dirty="0" smtClean="0">
                <a:solidFill>
                  <a:srgbClr val="FFFF00"/>
                </a:solidFill>
              </a:rPr>
              <a:t>The </a:t>
            </a:r>
            <a:r>
              <a:rPr sz="3600" spc="-10" dirty="0">
                <a:solidFill>
                  <a:srgbClr val="FFFF00"/>
                </a:solidFill>
              </a:rPr>
              <a:t>miracle </a:t>
            </a:r>
            <a:r>
              <a:rPr sz="3600" spc="-5" dirty="0">
                <a:solidFill>
                  <a:srgbClr val="FFFF00"/>
                </a:solidFill>
              </a:rPr>
              <a:t>of </a:t>
            </a:r>
            <a:r>
              <a:rPr sz="3600" dirty="0">
                <a:solidFill>
                  <a:srgbClr val="FFFF00"/>
                </a:solidFill>
              </a:rPr>
              <a:t>the</a:t>
            </a:r>
            <a:r>
              <a:rPr sz="3600" spc="-95" dirty="0">
                <a:solidFill>
                  <a:srgbClr val="FFFF00"/>
                </a:solidFill>
              </a:rPr>
              <a:t> </a:t>
            </a:r>
            <a:r>
              <a:rPr sz="3600" spc="-10" dirty="0">
                <a:solidFill>
                  <a:srgbClr val="FFFF00"/>
                </a:solidFill>
              </a:rPr>
              <a:t>crossing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001000" cy="4090222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387475" marR="5080" indent="-228600">
              <a:lnSpc>
                <a:spcPts val="3879"/>
              </a:lnSpc>
              <a:spcBef>
                <a:spcPts val="595"/>
              </a:spcBef>
              <a:buFont typeface="Arial"/>
              <a:buChar char="•"/>
              <a:tabLst>
                <a:tab pos="1388745" algn="l"/>
              </a:tabLst>
            </a:pPr>
            <a:r>
              <a:rPr lang="en-US" dirty="0" smtClean="0"/>
              <a:t> </a:t>
            </a:r>
            <a:r>
              <a:rPr dirty="0" smtClean="0"/>
              <a:t>A </a:t>
            </a:r>
            <a:r>
              <a:rPr spc="-15" dirty="0"/>
              <a:t>wall </a:t>
            </a:r>
            <a:r>
              <a:rPr spc="-5" dirty="0"/>
              <a:t>of </a:t>
            </a:r>
            <a:r>
              <a:rPr spc="-25" dirty="0"/>
              <a:t>water </a:t>
            </a:r>
            <a:r>
              <a:rPr dirty="0"/>
              <a:t>and </a:t>
            </a:r>
            <a:r>
              <a:rPr lang="en-US" dirty="0" smtClean="0"/>
              <a:t>we </a:t>
            </a:r>
            <a:r>
              <a:rPr spc="-15" dirty="0" smtClean="0"/>
              <a:t>walk </a:t>
            </a:r>
            <a:r>
              <a:rPr spc="-15" dirty="0"/>
              <a:t>across </a:t>
            </a:r>
            <a:r>
              <a:rPr dirty="0"/>
              <a:t>the  </a:t>
            </a:r>
            <a:r>
              <a:rPr spc="-10" dirty="0"/>
              <a:t>river</a:t>
            </a:r>
          </a:p>
          <a:p>
            <a:pPr marL="988060" marR="393065" indent="-287020">
              <a:lnSpc>
                <a:spcPts val="4320"/>
              </a:lnSpc>
              <a:spcBef>
                <a:spcPts val="950"/>
              </a:spcBef>
            </a:pPr>
            <a:r>
              <a:rPr spc="5" dirty="0" smtClean="0">
                <a:latin typeface="Arial"/>
                <a:cs typeface="Arial"/>
              </a:rPr>
              <a:t>–</a:t>
            </a:r>
            <a:r>
              <a:rPr lang="en-US" spc="5" dirty="0" smtClean="0">
                <a:latin typeface="Arial"/>
                <a:cs typeface="Arial"/>
              </a:rPr>
              <a:t> </a:t>
            </a:r>
            <a:r>
              <a:rPr spc="5" dirty="0" smtClean="0"/>
              <a:t>12 </a:t>
            </a:r>
            <a:r>
              <a:rPr spc="-20" dirty="0"/>
              <a:t>stones are </a:t>
            </a:r>
            <a:r>
              <a:rPr spc="-25" dirty="0"/>
              <a:t>picked </a:t>
            </a:r>
            <a:r>
              <a:rPr spc="-5" dirty="0"/>
              <a:t>up </a:t>
            </a:r>
            <a:r>
              <a:rPr spc="-25" dirty="0"/>
              <a:t>to </a:t>
            </a:r>
            <a:r>
              <a:rPr spc="-5" dirty="0"/>
              <a:t>build  </a:t>
            </a:r>
            <a:r>
              <a:rPr dirty="0"/>
              <a:t>an </a:t>
            </a:r>
            <a:r>
              <a:rPr spc="-5" dirty="0"/>
              <a:t>alter </a:t>
            </a:r>
            <a:r>
              <a:rPr spc="-20" dirty="0"/>
              <a:t>to worship </a:t>
            </a:r>
            <a:r>
              <a:rPr dirty="0"/>
              <a:t>God </a:t>
            </a:r>
            <a:r>
              <a:rPr spc="-5" dirty="0"/>
              <a:t>on </a:t>
            </a:r>
            <a:r>
              <a:rPr dirty="0"/>
              <a:t>the  </a:t>
            </a:r>
            <a:r>
              <a:rPr spc="-20" dirty="0"/>
              <a:t>west </a:t>
            </a:r>
            <a:r>
              <a:rPr spc="-5" dirty="0"/>
              <a:t>side of </a:t>
            </a:r>
            <a:r>
              <a:rPr dirty="0"/>
              <a:t>the </a:t>
            </a:r>
            <a:r>
              <a:rPr spc="-15" dirty="0"/>
              <a:t>Jordan.</a:t>
            </a:r>
            <a:endParaRPr dirty="0">
              <a:latin typeface="Arial"/>
              <a:cs typeface="Arial"/>
            </a:endParaRPr>
          </a:p>
          <a:p>
            <a:pPr marL="988060" marR="346075" indent="-287020">
              <a:lnSpc>
                <a:spcPts val="4320"/>
              </a:lnSpc>
              <a:spcBef>
                <a:spcPts val="965"/>
              </a:spcBef>
            </a:pPr>
            <a:r>
              <a:rPr spc="5" dirty="0" smtClean="0">
                <a:latin typeface="Arial"/>
                <a:cs typeface="Arial"/>
              </a:rPr>
              <a:t>–</a:t>
            </a:r>
            <a:r>
              <a:rPr lang="en-US" spc="5" dirty="0" smtClean="0">
                <a:latin typeface="Arial"/>
                <a:cs typeface="Arial"/>
              </a:rPr>
              <a:t> </a:t>
            </a:r>
            <a:r>
              <a:rPr spc="5" dirty="0" smtClean="0"/>
              <a:t>12 </a:t>
            </a:r>
            <a:r>
              <a:rPr spc="-20" dirty="0"/>
              <a:t>stones are </a:t>
            </a:r>
            <a:r>
              <a:rPr spc="-5" dirty="0"/>
              <a:t>placed </a:t>
            </a:r>
            <a:r>
              <a:rPr dirty="0"/>
              <a:t>in the  </a:t>
            </a:r>
            <a:r>
              <a:rPr spc="-15" dirty="0"/>
              <a:t>Jordan </a:t>
            </a:r>
            <a:r>
              <a:rPr spc="-10" dirty="0"/>
              <a:t>river where </a:t>
            </a:r>
            <a:r>
              <a:rPr dirty="0"/>
              <a:t>they</a:t>
            </a:r>
            <a:r>
              <a:rPr spc="-30" dirty="0"/>
              <a:t> </a:t>
            </a:r>
            <a:r>
              <a:rPr spc="-10" dirty="0"/>
              <a:t>crossed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2819" y="678192"/>
            <a:ext cx="7152894" cy="4472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9629" y="686180"/>
            <a:ext cx="7115543" cy="4100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96659" y="2750820"/>
            <a:ext cx="231140" cy="891540"/>
          </a:xfrm>
          <a:custGeom>
            <a:avLst/>
            <a:gdLst/>
            <a:ahLst/>
            <a:cxnLst/>
            <a:rect l="l" t="t" r="r" b="b"/>
            <a:pathLst>
              <a:path w="231140" h="891539">
                <a:moveTo>
                  <a:pt x="231139" y="0"/>
                </a:moveTo>
                <a:lnTo>
                  <a:pt x="219745" y="43648"/>
                </a:lnTo>
                <a:lnTo>
                  <a:pt x="207105" y="67595"/>
                </a:lnTo>
                <a:lnTo>
                  <a:pt x="202815" y="73398"/>
                </a:lnTo>
                <a:lnTo>
                  <a:pt x="199262" y="79628"/>
                </a:lnTo>
                <a:lnTo>
                  <a:pt x="184828" y="114607"/>
                </a:lnTo>
                <a:lnTo>
                  <a:pt x="182025" y="126074"/>
                </a:lnTo>
                <a:lnTo>
                  <a:pt x="183251" y="127214"/>
                </a:lnTo>
                <a:lnTo>
                  <a:pt x="180905" y="131213"/>
                </a:lnTo>
                <a:lnTo>
                  <a:pt x="167386" y="151256"/>
                </a:lnTo>
                <a:lnTo>
                  <a:pt x="157976" y="181076"/>
                </a:lnTo>
                <a:lnTo>
                  <a:pt x="153828" y="194167"/>
                </a:lnTo>
                <a:lnTo>
                  <a:pt x="148490" y="203709"/>
                </a:lnTo>
                <a:lnTo>
                  <a:pt x="135509" y="222884"/>
                </a:lnTo>
                <a:lnTo>
                  <a:pt x="119506" y="270637"/>
                </a:lnTo>
                <a:lnTo>
                  <a:pt x="116839" y="278638"/>
                </a:lnTo>
                <a:lnTo>
                  <a:pt x="113664" y="286384"/>
                </a:lnTo>
                <a:lnTo>
                  <a:pt x="111632" y="294513"/>
                </a:lnTo>
                <a:lnTo>
                  <a:pt x="105525" y="319081"/>
                </a:lnTo>
                <a:lnTo>
                  <a:pt x="102393" y="330565"/>
                </a:lnTo>
                <a:lnTo>
                  <a:pt x="97881" y="343929"/>
                </a:lnTo>
                <a:lnTo>
                  <a:pt x="87629" y="374141"/>
                </a:lnTo>
                <a:lnTo>
                  <a:pt x="84962" y="382142"/>
                </a:lnTo>
                <a:lnTo>
                  <a:pt x="84327" y="391032"/>
                </a:lnTo>
                <a:lnTo>
                  <a:pt x="79755" y="398017"/>
                </a:lnTo>
                <a:lnTo>
                  <a:pt x="63753" y="421893"/>
                </a:lnTo>
                <a:lnTo>
                  <a:pt x="56201" y="444448"/>
                </a:lnTo>
                <a:lnTo>
                  <a:pt x="55320" y="447138"/>
                </a:lnTo>
                <a:lnTo>
                  <a:pt x="57578" y="441277"/>
                </a:lnTo>
                <a:lnTo>
                  <a:pt x="59445" y="438178"/>
                </a:lnTo>
                <a:lnTo>
                  <a:pt x="57389" y="449154"/>
                </a:lnTo>
                <a:lnTo>
                  <a:pt x="47878" y="485520"/>
                </a:lnTo>
                <a:lnTo>
                  <a:pt x="43967" y="497536"/>
                </a:lnTo>
                <a:lnTo>
                  <a:pt x="39449" y="509349"/>
                </a:lnTo>
                <a:lnTo>
                  <a:pt x="35145" y="521186"/>
                </a:lnTo>
                <a:lnTo>
                  <a:pt x="31876" y="533272"/>
                </a:lnTo>
                <a:lnTo>
                  <a:pt x="26312" y="560856"/>
                </a:lnTo>
                <a:lnTo>
                  <a:pt x="24153" y="571607"/>
                </a:lnTo>
                <a:lnTo>
                  <a:pt x="24015" y="573294"/>
                </a:lnTo>
                <a:lnTo>
                  <a:pt x="24516" y="573686"/>
                </a:lnTo>
                <a:lnTo>
                  <a:pt x="24269" y="580551"/>
                </a:lnTo>
                <a:lnTo>
                  <a:pt x="16001" y="644778"/>
                </a:lnTo>
                <a:lnTo>
                  <a:pt x="9876" y="674568"/>
                </a:lnTo>
                <a:lnTo>
                  <a:pt x="8000" y="684529"/>
                </a:lnTo>
                <a:lnTo>
                  <a:pt x="5786" y="698456"/>
                </a:lnTo>
                <a:lnTo>
                  <a:pt x="3810" y="712406"/>
                </a:lnTo>
                <a:lnTo>
                  <a:pt x="1928" y="726356"/>
                </a:lnTo>
                <a:lnTo>
                  <a:pt x="0" y="740282"/>
                </a:lnTo>
                <a:lnTo>
                  <a:pt x="1875" y="752226"/>
                </a:lnTo>
                <a:lnTo>
                  <a:pt x="3667" y="764206"/>
                </a:lnTo>
                <a:lnTo>
                  <a:pt x="5625" y="776162"/>
                </a:lnTo>
                <a:lnTo>
                  <a:pt x="8000" y="788034"/>
                </a:lnTo>
                <a:lnTo>
                  <a:pt x="9778" y="796289"/>
                </a:lnTo>
                <a:lnTo>
                  <a:pt x="10032" y="805941"/>
                </a:lnTo>
                <a:lnTo>
                  <a:pt x="16001" y="811910"/>
                </a:lnTo>
                <a:lnTo>
                  <a:pt x="21072" y="815304"/>
                </a:lnTo>
                <a:lnTo>
                  <a:pt x="27130" y="817149"/>
                </a:lnTo>
                <a:lnTo>
                  <a:pt x="33593" y="818376"/>
                </a:lnTo>
                <a:lnTo>
                  <a:pt x="39877" y="819912"/>
                </a:lnTo>
                <a:lnTo>
                  <a:pt x="42544" y="827913"/>
                </a:lnTo>
                <a:lnTo>
                  <a:pt x="42544" y="837183"/>
                </a:lnTo>
                <a:lnTo>
                  <a:pt x="47878" y="843788"/>
                </a:lnTo>
                <a:lnTo>
                  <a:pt x="53288" y="848375"/>
                </a:lnTo>
                <a:lnTo>
                  <a:pt x="59817" y="851725"/>
                </a:lnTo>
                <a:lnTo>
                  <a:pt x="66345" y="855075"/>
                </a:lnTo>
                <a:lnTo>
                  <a:pt x="71754" y="859662"/>
                </a:lnTo>
                <a:lnTo>
                  <a:pt x="76702" y="867697"/>
                </a:lnTo>
                <a:lnTo>
                  <a:pt x="79041" y="875458"/>
                </a:lnTo>
                <a:lnTo>
                  <a:pt x="79738" y="883290"/>
                </a:lnTo>
                <a:lnTo>
                  <a:pt x="79755" y="891539"/>
                </a:lnTo>
              </a:path>
            </a:pathLst>
          </a:custGeom>
          <a:ln w="10160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5400" y="685800"/>
            <a:ext cx="7162800" cy="5440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26471" y="2091689"/>
            <a:ext cx="2801620" cy="2286000"/>
          </a:xfrm>
          <a:custGeom>
            <a:avLst/>
            <a:gdLst/>
            <a:ahLst/>
            <a:cxnLst/>
            <a:rect l="l" t="t" r="r" b="b"/>
            <a:pathLst>
              <a:path w="2801620" h="2286000">
                <a:moveTo>
                  <a:pt x="97448" y="0"/>
                </a:moveTo>
                <a:lnTo>
                  <a:pt x="105732" y="34791"/>
                </a:lnTo>
                <a:lnTo>
                  <a:pt x="102191" y="53463"/>
                </a:lnTo>
                <a:lnTo>
                  <a:pt x="89846" y="59482"/>
                </a:lnTo>
                <a:lnTo>
                  <a:pt x="71717" y="56312"/>
                </a:lnTo>
                <a:lnTo>
                  <a:pt x="50823" y="47418"/>
                </a:lnTo>
                <a:lnTo>
                  <a:pt x="30185" y="36265"/>
                </a:lnTo>
                <a:lnTo>
                  <a:pt x="12822" y="26317"/>
                </a:lnTo>
                <a:lnTo>
                  <a:pt x="1753" y="21039"/>
                </a:lnTo>
                <a:lnTo>
                  <a:pt x="0" y="23896"/>
                </a:lnTo>
                <a:lnTo>
                  <a:pt x="10580" y="38354"/>
                </a:lnTo>
                <a:lnTo>
                  <a:pt x="27154" y="60743"/>
                </a:lnTo>
                <a:lnTo>
                  <a:pt x="37822" y="77644"/>
                </a:lnTo>
                <a:lnTo>
                  <a:pt x="49728" y="92807"/>
                </a:lnTo>
                <a:lnTo>
                  <a:pt x="70016" y="109982"/>
                </a:lnTo>
                <a:lnTo>
                  <a:pt x="92428" y="124182"/>
                </a:lnTo>
                <a:lnTo>
                  <a:pt x="115768" y="137191"/>
                </a:lnTo>
                <a:lnTo>
                  <a:pt x="138489" y="150915"/>
                </a:lnTo>
                <a:lnTo>
                  <a:pt x="159043" y="167259"/>
                </a:lnTo>
                <a:lnTo>
                  <a:pt x="174492" y="181084"/>
                </a:lnTo>
                <a:lnTo>
                  <a:pt x="190333" y="194611"/>
                </a:lnTo>
                <a:lnTo>
                  <a:pt x="205388" y="208782"/>
                </a:lnTo>
                <a:lnTo>
                  <a:pt x="218479" y="224536"/>
                </a:lnTo>
                <a:lnTo>
                  <a:pt x="225514" y="235529"/>
                </a:lnTo>
                <a:lnTo>
                  <a:pt x="232275" y="246761"/>
                </a:lnTo>
                <a:lnTo>
                  <a:pt x="239535" y="257611"/>
                </a:lnTo>
                <a:lnTo>
                  <a:pt x="269055" y="284206"/>
                </a:lnTo>
                <a:lnTo>
                  <a:pt x="312025" y="302644"/>
                </a:lnTo>
                <a:lnTo>
                  <a:pt x="337224" y="310388"/>
                </a:lnTo>
                <a:lnTo>
                  <a:pt x="359947" y="332673"/>
                </a:lnTo>
                <a:lnTo>
                  <a:pt x="367946" y="340858"/>
                </a:lnTo>
                <a:lnTo>
                  <a:pt x="367629" y="340172"/>
                </a:lnTo>
                <a:lnTo>
                  <a:pt x="365406" y="335845"/>
                </a:lnTo>
                <a:lnTo>
                  <a:pt x="367686" y="333107"/>
                </a:lnTo>
                <a:lnTo>
                  <a:pt x="411392" y="353313"/>
                </a:lnTo>
                <a:lnTo>
                  <a:pt x="433449" y="375084"/>
                </a:lnTo>
                <a:lnTo>
                  <a:pt x="441110" y="382015"/>
                </a:lnTo>
                <a:lnTo>
                  <a:pt x="463522" y="396214"/>
                </a:lnTo>
                <a:lnTo>
                  <a:pt x="486862" y="409209"/>
                </a:lnTo>
                <a:lnTo>
                  <a:pt x="509583" y="422896"/>
                </a:lnTo>
                <a:lnTo>
                  <a:pt x="530137" y="439165"/>
                </a:lnTo>
                <a:lnTo>
                  <a:pt x="537192" y="446865"/>
                </a:lnTo>
                <a:lnTo>
                  <a:pt x="543996" y="454850"/>
                </a:lnTo>
                <a:lnTo>
                  <a:pt x="551301" y="462168"/>
                </a:lnTo>
                <a:lnTo>
                  <a:pt x="614846" y="487203"/>
                </a:lnTo>
                <a:lnTo>
                  <a:pt x="648882" y="496443"/>
                </a:lnTo>
                <a:lnTo>
                  <a:pt x="675225" y="521575"/>
                </a:lnTo>
                <a:lnTo>
                  <a:pt x="685220" y="535479"/>
                </a:lnTo>
                <a:lnTo>
                  <a:pt x="691905" y="558504"/>
                </a:lnTo>
                <a:lnTo>
                  <a:pt x="708318" y="610997"/>
                </a:lnTo>
                <a:lnTo>
                  <a:pt x="728760" y="641489"/>
                </a:lnTo>
                <a:lnTo>
                  <a:pt x="736035" y="652303"/>
                </a:lnTo>
                <a:lnTo>
                  <a:pt x="740505" y="655034"/>
                </a:lnTo>
                <a:lnTo>
                  <a:pt x="752535" y="661276"/>
                </a:lnTo>
                <a:lnTo>
                  <a:pt x="782486" y="682625"/>
                </a:lnTo>
                <a:lnTo>
                  <a:pt x="807811" y="704744"/>
                </a:lnTo>
                <a:lnTo>
                  <a:pt x="812490" y="711565"/>
                </a:lnTo>
                <a:lnTo>
                  <a:pt x="820741" y="714646"/>
                </a:lnTo>
                <a:lnTo>
                  <a:pt x="856781" y="725551"/>
                </a:lnTo>
                <a:lnTo>
                  <a:pt x="879504" y="747836"/>
                </a:lnTo>
                <a:lnTo>
                  <a:pt x="887503" y="756021"/>
                </a:lnTo>
                <a:lnTo>
                  <a:pt x="887186" y="755335"/>
                </a:lnTo>
                <a:lnTo>
                  <a:pt x="884963" y="751008"/>
                </a:lnTo>
                <a:lnTo>
                  <a:pt x="887243" y="748270"/>
                </a:lnTo>
                <a:lnTo>
                  <a:pt x="900435" y="752349"/>
                </a:lnTo>
                <a:lnTo>
                  <a:pt x="930949" y="768476"/>
                </a:lnTo>
                <a:lnTo>
                  <a:pt x="939236" y="774551"/>
                </a:lnTo>
                <a:lnTo>
                  <a:pt x="946570" y="781827"/>
                </a:lnTo>
                <a:lnTo>
                  <a:pt x="953524" y="789604"/>
                </a:lnTo>
                <a:lnTo>
                  <a:pt x="960667" y="797179"/>
                </a:lnTo>
                <a:lnTo>
                  <a:pt x="967041" y="819112"/>
                </a:lnTo>
                <a:lnTo>
                  <a:pt x="972701" y="841390"/>
                </a:lnTo>
                <a:lnTo>
                  <a:pt x="979741" y="863026"/>
                </a:lnTo>
                <a:lnTo>
                  <a:pt x="990258" y="883031"/>
                </a:lnTo>
                <a:lnTo>
                  <a:pt x="998063" y="893577"/>
                </a:lnTo>
                <a:lnTo>
                  <a:pt x="1006117" y="903970"/>
                </a:lnTo>
                <a:lnTo>
                  <a:pt x="1013672" y="914624"/>
                </a:lnTo>
                <a:lnTo>
                  <a:pt x="1019976" y="925957"/>
                </a:lnTo>
                <a:lnTo>
                  <a:pt x="1026870" y="947997"/>
                </a:lnTo>
                <a:lnTo>
                  <a:pt x="1031311" y="971216"/>
                </a:lnTo>
                <a:lnTo>
                  <a:pt x="1037514" y="993268"/>
                </a:lnTo>
                <a:lnTo>
                  <a:pt x="1049694" y="1011809"/>
                </a:lnTo>
                <a:lnTo>
                  <a:pt x="1057284" y="1018883"/>
                </a:lnTo>
                <a:lnTo>
                  <a:pt x="1064982" y="1025826"/>
                </a:lnTo>
                <a:lnTo>
                  <a:pt x="1072465" y="1032936"/>
                </a:lnTo>
                <a:lnTo>
                  <a:pt x="1079412" y="1040511"/>
                </a:lnTo>
                <a:lnTo>
                  <a:pt x="1086985" y="1051182"/>
                </a:lnTo>
                <a:lnTo>
                  <a:pt x="1093700" y="1062450"/>
                </a:lnTo>
                <a:lnTo>
                  <a:pt x="1100701" y="1073479"/>
                </a:lnTo>
                <a:lnTo>
                  <a:pt x="1109130" y="1083437"/>
                </a:lnTo>
                <a:lnTo>
                  <a:pt x="1119487" y="1091475"/>
                </a:lnTo>
                <a:lnTo>
                  <a:pt x="1131022" y="1098121"/>
                </a:lnTo>
                <a:lnTo>
                  <a:pt x="1142724" y="1104600"/>
                </a:lnTo>
                <a:lnTo>
                  <a:pt x="1153580" y="1112139"/>
                </a:lnTo>
                <a:lnTo>
                  <a:pt x="1168529" y="1126372"/>
                </a:lnTo>
                <a:lnTo>
                  <a:pt x="1182489" y="1141714"/>
                </a:lnTo>
                <a:lnTo>
                  <a:pt x="1196854" y="1156555"/>
                </a:lnTo>
                <a:lnTo>
                  <a:pt x="1243797" y="1189437"/>
                </a:lnTo>
                <a:lnTo>
                  <a:pt x="1298771" y="1211904"/>
                </a:lnTo>
                <a:lnTo>
                  <a:pt x="1346620" y="1226565"/>
                </a:lnTo>
                <a:lnTo>
                  <a:pt x="1391070" y="1240917"/>
                </a:lnTo>
                <a:lnTo>
                  <a:pt x="1435647" y="1255268"/>
                </a:lnTo>
                <a:lnTo>
                  <a:pt x="1458233" y="1277532"/>
                </a:lnTo>
                <a:lnTo>
                  <a:pt x="1465205" y="1284628"/>
                </a:lnTo>
                <a:lnTo>
                  <a:pt x="1465207" y="1283398"/>
                </a:lnTo>
                <a:lnTo>
                  <a:pt x="1466880" y="1280686"/>
                </a:lnTo>
                <a:lnTo>
                  <a:pt x="1478868" y="1283337"/>
                </a:lnTo>
                <a:lnTo>
                  <a:pt x="1509815" y="1298194"/>
                </a:lnTo>
                <a:lnTo>
                  <a:pt x="1532157" y="1312679"/>
                </a:lnTo>
                <a:lnTo>
                  <a:pt x="1553392" y="1329023"/>
                </a:lnTo>
                <a:lnTo>
                  <a:pt x="1575127" y="1344271"/>
                </a:lnTo>
                <a:lnTo>
                  <a:pt x="1631668" y="1366097"/>
                </a:lnTo>
                <a:lnTo>
                  <a:pt x="1702855" y="1384046"/>
                </a:lnTo>
                <a:lnTo>
                  <a:pt x="1726022" y="1405869"/>
                </a:lnTo>
                <a:lnTo>
                  <a:pt x="1732437" y="1412057"/>
                </a:lnTo>
                <a:lnTo>
                  <a:pt x="1731714" y="1414495"/>
                </a:lnTo>
                <a:lnTo>
                  <a:pt x="1733465" y="1425072"/>
                </a:lnTo>
                <a:lnTo>
                  <a:pt x="1768504" y="1488307"/>
                </a:lnTo>
                <a:lnTo>
                  <a:pt x="1794025" y="1516713"/>
                </a:lnTo>
                <a:lnTo>
                  <a:pt x="1822190" y="1543238"/>
                </a:lnTo>
                <a:lnTo>
                  <a:pt x="1851318" y="1570228"/>
                </a:lnTo>
                <a:lnTo>
                  <a:pt x="1866923" y="1583896"/>
                </a:lnTo>
                <a:lnTo>
                  <a:pt x="1874410" y="1590962"/>
                </a:lnTo>
                <a:lnTo>
                  <a:pt x="1880909" y="1598803"/>
                </a:lnTo>
                <a:lnTo>
                  <a:pt x="1887767" y="1610064"/>
                </a:lnTo>
                <a:lnTo>
                  <a:pt x="1894244" y="1621647"/>
                </a:lnTo>
                <a:lnTo>
                  <a:pt x="1901483" y="1632539"/>
                </a:lnTo>
                <a:lnTo>
                  <a:pt x="1910627" y="1641729"/>
                </a:lnTo>
                <a:lnTo>
                  <a:pt x="1920646" y="1647328"/>
                </a:lnTo>
                <a:lnTo>
                  <a:pt x="1931916" y="1650714"/>
                </a:lnTo>
                <a:lnTo>
                  <a:pt x="1943685" y="1653194"/>
                </a:lnTo>
                <a:lnTo>
                  <a:pt x="1955204" y="1656080"/>
                </a:lnTo>
                <a:lnTo>
                  <a:pt x="1962437" y="1663440"/>
                </a:lnTo>
                <a:lnTo>
                  <a:pt x="1969539" y="1670954"/>
                </a:lnTo>
                <a:lnTo>
                  <a:pt x="1976903" y="1678207"/>
                </a:lnTo>
                <a:lnTo>
                  <a:pt x="1984922" y="1684782"/>
                </a:lnTo>
                <a:lnTo>
                  <a:pt x="2007280" y="1698980"/>
                </a:lnTo>
                <a:lnTo>
                  <a:pt x="2030626" y="1711975"/>
                </a:lnTo>
                <a:lnTo>
                  <a:pt x="2053377" y="1725662"/>
                </a:lnTo>
                <a:lnTo>
                  <a:pt x="2073949" y="1741932"/>
                </a:lnTo>
                <a:lnTo>
                  <a:pt x="2133258" y="1799209"/>
                </a:lnTo>
                <a:lnTo>
                  <a:pt x="2136544" y="1810168"/>
                </a:lnTo>
                <a:lnTo>
                  <a:pt x="2139545" y="1821259"/>
                </a:lnTo>
                <a:lnTo>
                  <a:pt x="2143117" y="1832088"/>
                </a:lnTo>
                <a:lnTo>
                  <a:pt x="2148117" y="1842262"/>
                </a:lnTo>
                <a:lnTo>
                  <a:pt x="2154582" y="1850120"/>
                </a:lnTo>
                <a:lnTo>
                  <a:pt x="2162405" y="1856930"/>
                </a:lnTo>
                <a:lnTo>
                  <a:pt x="2170513" y="1863550"/>
                </a:lnTo>
                <a:lnTo>
                  <a:pt x="2177835" y="1870837"/>
                </a:lnTo>
                <a:lnTo>
                  <a:pt x="2201106" y="1902465"/>
                </a:lnTo>
                <a:lnTo>
                  <a:pt x="2213459" y="1936273"/>
                </a:lnTo>
                <a:lnTo>
                  <a:pt x="2216412" y="1947374"/>
                </a:lnTo>
                <a:lnTo>
                  <a:pt x="2222412" y="1956689"/>
                </a:lnTo>
                <a:lnTo>
                  <a:pt x="2232054" y="1962485"/>
                </a:lnTo>
                <a:lnTo>
                  <a:pt x="2243542" y="1965340"/>
                </a:lnTo>
                <a:lnTo>
                  <a:pt x="2255577" y="1967458"/>
                </a:lnTo>
                <a:lnTo>
                  <a:pt x="2266862" y="1971040"/>
                </a:lnTo>
                <a:lnTo>
                  <a:pt x="2299171" y="1987344"/>
                </a:lnTo>
                <a:lnTo>
                  <a:pt x="2313636" y="1996106"/>
                </a:lnTo>
                <a:lnTo>
                  <a:pt x="2316156" y="1999534"/>
                </a:lnTo>
                <a:lnTo>
                  <a:pt x="2312630" y="1999837"/>
                </a:lnTo>
                <a:lnTo>
                  <a:pt x="2308955" y="1999223"/>
                </a:lnTo>
                <a:lnTo>
                  <a:pt x="2311028" y="1999900"/>
                </a:lnTo>
                <a:lnTo>
                  <a:pt x="2324750" y="2004078"/>
                </a:lnTo>
                <a:lnTo>
                  <a:pt x="2356016" y="2013966"/>
                </a:lnTo>
                <a:lnTo>
                  <a:pt x="2373963" y="2031630"/>
                </a:lnTo>
                <a:lnTo>
                  <a:pt x="2389386" y="2045843"/>
                </a:lnTo>
                <a:lnTo>
                  <a:pt x="2430184" y="2071243"/>
                </a:lnTo>
                <a:lnTo>
                  <a:pt x="2463492" y="2082262"/>
                </a:lnTo>
                <a:lnTo>
                  <a:pt x="2474761" y="2085594"/>
                </a:lnTo>
                <a:lnTo>
                  <a:pt x="2485975" y="2078608"/>
                </a:lnTo>
                <a:lnTo>
                  <a:pt x="2497320" y="2071719"/>
                </a:lnTo>
                <a:lnTo>
                  <a:pt x="2508498" y="2064591"/>
                </a:lnTo>
                <a:lnTo>
                  <a:pt x="2519211" y="2056892"/>
                </a:lnTo>
                <a:lnTo>
                  <a:pt x="2528462" y="2046997"/>
                </a:lnTo>
                <a:lnTo>
                  <a:pt x="2538166" y="2034413"/>
                </a:lnTo>
                <a:lnTo>
                  <a:pt x="2545822" y="2025923"/>
                </a:lnTo>
                <a:lnTo>
                  <a:pt x="2544786" y="2069004"/>
                </a:lnTo>
                <a:lnTo>
                  <a:pt x="2514211" y="2119328"/>
                </a:lnTo>
                <a:lnTo>
                  <a:pt x="2489493" y="2142871"/>
                </a:lnTo>
                <a:lnTo>
                  <a:pt x="2470227" y="2205461"/>
                </a:lnTo>
                <a:lnTo>
                  <a:pt x="2456337" y="2241656"/>
                </a:lnTo>
                <a:lnTo>
                  <a:pt x="2453566" y="2256576"/>
                </a:lnTo>
                <a:lnTo>
                  <a:pt x="2467657" y="2255342"/>
                </a:lnTo>
                <a:lnTo>
                  <a:pt x="2504352" y="2243074"/>
                </a:lnTo>
                <a:lnTo>
                  <a:pt x="2521962" y="2231187"/>
                </a:lnTo>
                <a:lnTo>
                  <a:pt x="2545596" y="2216277"/>
                </a:lnTo>
                <a:lnTo>
                  <a:pt x="2570896" y="2204033"/>
                </a:lnTo>
                <a:lnTo>
                  <a:pt x="2593506" y="2200148"/>
                </a:lnTo>
                <a:lnTo>
                  <a:pt x="2616364" y="2204666"/>
                </a:lnTo>
                <a:lnTo>
                  <a:pt x="2638544" y="2212101"/>
                </a:lnTo>
                <a:lnTo>
                  <a:pt x="2660461" y="2220704"/>
                </a:lnTo>
                <a:lnTo>
                  <a:pt x="2682533" y="2228723"/>
                </a:lnTo>
                <a:lnTo>
                  <a:pt x="2727110" y="2243074"/>
                </a:lnTo>
                <a:lnTo>
                  <a:pt x="2771560" y="2257425"/>
                </a:lnTo>
                <a:lnTo>
                  <a:pt x="2801278" y="2286000"/>
                </a:lnTo>
              </a:path>
            </a:pathLst>
          </a:custGeom>
          <a:ln w="584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98194" y="6116320"/>
            <a:ext cx="5753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Miracles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crossing Jordan, settle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Gilgal,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conquer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Jericho</a:t>
            </a:r>
            <a:r>
              <a:rPr sz="1800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…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67400" y="2458592"/>
            <a:ext cx="1981200" cy="112395"/>
          </a:xfrm>
          <a:custGeom>
            <a:avLst/>
            <a:gdLst/>
            <a:ahLst/>
            <a:cxnLst/>
            <a:rect l="l" t="t" r="r" b="b"/>
            <a:pathLst>
              <a:path w="1981200" h="112394">
                <a:moveTo>
                  <a:pt x="96012" y="0"/>
                </a:moveTo>
                <a:lnTo>
                  <a:pt x="0" y="56007"/>
                </a:lnTo>
                <a:lnTo>
                  <a:pt x="96012" y="112014"/>
                </a:lnTo>
                <a:lnTo>
                  <a:pt x="102235" y="110362"/>
                </a:lnTo>
                <a:lnTo>
                  <a:pt x="105028" y="105537"/>
                </a:lnTo>
                <a:lnTo>
                  <a:pt x="107950" y="100711"/>
                </a:lnTo>
                <a:lnTo>
                  <a:pt x="106299" y="94487"/>
                </a:lnTo>
                <a:lnTo>
                  <a:pt x="57712" y="66167"/>
                </a:lnTo>
                <a:lnTo>
                  <a:pt x="20065" y="66167"/>
                </a:lnTo>
                <a:lnTo>
                  <a:pt x="20065" y="45847"/>
                </a:lnTo>
                <a:lnTo>
                  <a:pt x="57712" y="45847"/>
                </a:lnTo>
                <a:lnTo>
                  <a:pt x="106299" y="17526"/>
                </a:lnTo>
                <a:lnTo>
                  <a:pt x="107950" y="11303"/>
                </a:lnTo>
                <a:lnTo>
                  <a:pt x="105028" y="6477"/>
                </a:lnTo>
                <a:lnTo>
                  <a:pt x="102235" y="1651"/>
                </a:lnTo>
                <a:lnTo>
                  <a:pt x="96012" y="0"/>
                </a:lnTo>
                <a:close/>
              </a:path>
              <a:path w="1981200" h="112394">
                <a:moveTo>
                  <a:pt x="57712" y="45847"/>
                </a:moveTo>
                <a:lnTo>
                  <a:pt x="20065" y="45847"/>
                </a:lnTo>
                <a:lnTo>
                  <a:pt x="20065" y="66167"/>
                </a:lnTo>
                <a:lnTo>
                  <a:pt x="57712" y="66167"/>
                </a:lnTo>
                <a:lnTo>
                  <a:pt x="55317" y="64770"/>
                </a:lnTo>
                <a:lnTo>
                  <a:pt x="25273" y="64770"/>
                </a:lnTo>
                <a:lnTo>
                  <a:pt x="25273" y="47244"/>
                </a:lnTo>
                <a:lnTo>
                  <a:pt x="55317" y="47244"/>
                </a:lnTo>
                <a:lnTo>
                  <a:pt x="57712" y="45847"/>
                </a:lnTo>
                <a:close/>
              </a:path>
              <a:path w="1981200" h="112394">
                <a:moveTo>
                  <a:pt x="1981200" y="45847"/>
                </a:moveTo>
                <a:lnTo>
                  <a:pt x="57712" y="45847"/>
                </a:lnTo>
                <a:lnTo>
                  <a:pt x="40295" y="56007"/>
                </a:lnTo>
                <a:lnTo>
                  <a:pt x="57712" y="66167"/>
                </a:lnTo>
                <a:lnTo>
                  <a:pt x="1981200" y="66167"/>
                </a:lnTo>
                <a:lnTo>
                  <a:pt x="1981200" y="45847"/>
                </a:lnTo>
                <a:close/>
              </a:path>
              <a:path w="1981200" h="112394">
                <a:moveTo>
                  <a:pt x="25273" y="47244"/>
                </a:moveTo>
                <a:lnTo>
                  <a:pt x="25273" y="64770"/>
                </a:lnTo>
                <a:lnTo>
                  <a:pt x="40295" y="56007"/>
                </a:lnTo>
                <a:lnTo>
                  <a:pt x="25273" y="47244"/>
                </a:lnTo>
                <a:close/>
              </a:path>
              <a:path w="1981200" h="112394">
                <a:moveTo>
                  <a:pt x="40295" y="56007"/>
                </a:moveTo>
                <a:lnTo>
                  <a:pt x="25273" y="64770"/>
                </a:lnTo>
                <a:lnTo>
                  <a:pt x="55317" y="64770"/>
                </a:lnTo>
                <a:lnTo>
                  <a:pt x="40295" y="56007"/>
                </a:lnTo>
                <a:close/>
              </a:path>
              <a:path w="1981200" h="112394">
                <a:moveTo>
                  <a:pt x="55317" y="47244"/>
                </a:moveTo>
                <a:lnTo>
                  <a:pt x="25273" y="47244"/>
                </a:lnTo>
                <a:lnTo>
                  <a:pt x="40295" y="56007"/>
                </a:lnTo>
                <a:lnTo>
                  <a:pt x="55317" y="4724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62240" y="2199639"/>
            <a:ext cx="1087119" cy="6654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02070" y="2745358"/>
            <a:ext cx="176530" cy="748665"/>
          </a:xfrm>
          <a:custGeom>
            <a:avLst/>
            <a:gdLst/>
            <a:ahLst/>
            <a:cxnLst/>
            <a:rect l="l" t="t" r="r" b="b"/>
            <a:pathLst>
              <a:path w="176529" h="748664">
                <a:moveTo>
                  <a:pt x="0" y="748411"/>
                </a:moveTo>
                <a:lnTo>
                  <a:pt x="6381" y="695801"/>
                </a:lnTo>
                <a:lnTo>
                  <a:pt x="16001" y="644905"/>
                </a:lnTo>
                <a:lnTo>
                  <a:pt x="21716" y="629030"/>
                </a:lnTo>
                <a:lnTo>
                  <a:pt x="24002" y="621029"/>
                </a:lnTo>
                <a:lnTo>
                  <a:pt x="26092" y="613084"/>
                </a:lnTo>
                <a:lnTo>
                  <a:pt x="27955" y="605091"/>
                </a:lnTo>
                <a:lnTo>
                  <a:pt x="29843" y="597098"/>
                </a:lnTo>
                <a:lnTo>
                  <a:pt x="32003" y="589152"/>
                </a:lnTo>
                <a:lnTo>
                  <a:pt x="36147" y="577209"/>
                </a:lnTo>
                <a:lnTo>
                  <a:pt x="40766" y="565419"/>
                </a:lnTo>
                <a:lnTo>
                  <a:pt x="45005" y="553559"/>
                </a:lnTo>
                <a:lnTo>
                  <a:pt x="48005" y="541401"/>
                </a:lnTo>
                <a:lnTo>
                  <a:pt x="49970" y="529474"/>
                </a:lnTo>
                <a:lnTo>
                  <a:pt x="51911" y="517525"/>
                </a:lnTo>
                <a:lnTo>
                  <a:pt x="53899" y="505575"/>
                </a:lnTo>
                <a:lnTo>
                  <a:pt x="56006" y="493649"/>
                </a:lnTo>
                <a:lnTo>
                  <a:pt x="57971" y="483667"/>
                </a:lnTo>
                <a:lnTo>
                  <a:pt x="60102" y="473710"/>
                </a:lnTo>
                <a:lnTo>
                  <a:pt x="62186" y="463752"/>
                </a:lnTo>
                <a:lnTo>
                  <a:pt x="64007" y="453770"/>
                </a:lnTo>
                <a:lnTo>
                  <a:pt x="66079" y="439880"/>
                </a:lnTo>
                <a:lnTo>
                  <a:pt x="67817" y="425894"/>
                </a:lnTo>
                <a:lnTo>
                  <a:pt x="69651" y="411908"/>
                </a:lnTo>
                <a:lnTo>
                  <a:pt x="72008" y="398017"/>
                </a:lnTo>
                <a:lnTo>
                  <a:pt x="73659" y="389889"/>
                </a:lnTo>
                <a:lnTo>
                  <a:pt x="77724" y="382269"/>
                </a:lnTo>
                <a:lnTo>
                  <a:pt x="80009" y="374141"/>
                </a:lnTo>
                <a:lnTo>
                  <a:pt x="90046" y="330428"/>
                </a:lnTo>
                <a:lnTo>
                  <a:pt x="91725" y="318404"/>
                </a:lnTo>
                <a:lnTo>
                  <a:pt x="93547" y="306405"/>
                </a:lnTo>
                <a:lnTo>
                  <a:pt x="96012" y="294513"/>
                </a:lnTo>
                <a:lnTo>
                  <a:pt x="99530" y="282444"/>
                </a:lnTo>
                <a:lnTo>
                  <a:pt x="103584" y="270541"/>
                </a:lnTo>
                <a:lnTo>
                  <a:pt x="107852" y="258687"/>
                </a:lnTo>
                <a:lnTo>
                  <a:pt x="112013" y="246761"/>
                </a:lnTo>
                <a:lnTo>
                  <a:pt x="120014" y="222885"/>
                </a:lnTo>
                <a:lnTo>
                  <a:pt x="122681" y="214883"/>
                </a:lnTo>
                <a:lnTo>
                  <a:pt x="126364" y="207263"/>
                </a:lnTo>
                <a:lnTo>
                  <a:pt x="128143" y="199008"/>
                </a:lnTo>
                <a:lnTo>
                  <a:pt x="130053" y="189065"/>
                </a:lnTo>
                <a:lnTo>
                  <a:pt x="131905" y="179085"/>
                </a:lnTo>
                <a:lnTo>
                  <a:pt x="133875" y="169130"/>
                </a:lnTo>
                <a:lnTo>
                  <a:pt x="136144" y="159257"/>
                </a:lnTo>
                <a:lnTo>
                  <a:pt x="138175" y="151002"/>
                </a:lnTo>
                <a:lnTo>
                  <a:pt x="141731" y="143382"/>
                </a:lnTo>
                <a:lnTo>
                  <a:pt x="144145" y="135254"/>
                </a:lnTo>
                <a:lnTo>
                  <a:pt x="154110" y="93541"/>
                </a:lnTo>
                <a:lnTo>
                  <a:pt x="155860" y="83518"/>
                </a:lnTo>
                <a:lnTo>
                  <a:pt x="157753" y="73519"/>
                </a:lnTo>
                <a:lnTo>
                  <a:pt x="160147" y="63626"/>
                </a:lnTo>
                <a:lnTo>
                  <a:pt x="170094" y="31575"/>
                </a:lnTo>
                <a:lnTo>
                  <a:pt x="174767" y="21240"/>
                </a:lnTo>
                <a:lnTo>
                  <a:pt x="176131" y="16192"/>
                </a:lnTo>
                <a:lnTo>
                  <a:pt x="176149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24826" y="4594225"/>
            <a:ext cx="6826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Calibri"/>
                <a:cs typeface="Calibri"/>
              </a:rPr>
              <a:t>Aaron  </a:t>
            </a:r>
            <a:r>
              <a:rPr sz="1600" b="1" spc="-5" dirty="0">
                <a:latin typeface="Calibri"/>
                <a:cs typeface="Calibri"/>
              </a:rPr>
              <a:t>dies </a:t>
            </a:r>
            <a:r>
              <a:rPr sz="1600" b="1" spc="-10" dirty="0">
                <a:latin typeface="Calibri"/>
                <a:cs typeface="Calibri"/>
              </a:rPr>
              <a:t>at  </a:t>
            </a:r>
            <a:r>
              <a:rPr sz="1600" b="1" spc="-5" dirty="0">
                <a:latin typeface="Calibri"/>
                <a:cs typeface="Calibri"/>
              </a:rPr>
              <a:t>Mt.</a:t>
            </a:r>
            <a:r>
              <a:rPr sz="1600" b="1" spc="-9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Hor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24066" y="2744470"/>
            <a:ext cx="1003300" cy="1984375"/>
          </a:xfrm>
          <a:custGeom>
            <a:avLst/>
            <a:gdLst/>
            <a:ahLst/>
            <a:cxnLst/>
            <a:rect l="l" t="t" r="r" b="b"/>
            <a:pathLst>
              <a:path w="1003300" h="1984375">
                <a:moveTo>
                  <a:pt x="17842" y="22462"/>
                </a:moveTo>
                <a:lnTo>
                  <a:pt x="17016" y="35174"/>
                </a:lnTo>
                <a:lnTo>
                  <a:pt x="991488" y="1983993"/>
                </a:lnTo>
                <a:lnTo>
                  <a:pt x="1002918" y="1978405"/>
                </a:lnTo>
                <a:lnTo>
                  <a:pt x="28412" y="29392"/>
                </a:lnTo>
                <a:lnTo>
                  <a:pt x="17842" y="22462"/>
                </a:lnTo>
                <a:close/>
              </a:path>
              <a:path w="1003300" h="1984375">
                <a:moveTo>
                  <a:pt x="6603" y="0"/>
                </a:moveTo>
                <a:lnTo>
                  <a:pt x="197" y="99694"/>
                </a:lnTo>
                <a:lnTo>
                  <a:pt x="0" y="102362"/>
                </a:lnTo>
                <a:lnTo>
                  <a:pt x="2666" y="105409"/>
                </a:lnTo>
                <a:lnTo>
                  <a:pt x="6095" y="105663"/>
                </a:lnTo>
                <a:lnTo>
                  <a:pt x="9651" y="105790"/>
                </a:lnTo>
                <a:lnTo>
                  <a:pt x="12700" y="103250"/>
                </a:lnTo>
                <a:lnTo>
                  <a:pt x="12826" y="99694"/>
                </a:lnTo>
                <a:lnTo>
                  <a:pt x="17016" y="35174"/>
                </a:lnTo>
                <a:lnTo>
                  <a:pt x="6476" y="14096"/>
                </a:lnTo>
                <a:lnTo>
                  <a:pt x="17906" y="8381"/>
                </a:lnTo>
                <a:lnTo>
                  <a:pt x="19423" y="8381"/>
                </a:lnTo>
                <a:lnTo>
                  <a:pt x="6603" y="0"/>
                </a:lnTo>
                <a:close/>
              </a:path>
              <a:path w="1003300" h="1984375">
                <a:moveTo>
                  <a:pt x="19423" y="8381"/>
                </a:moveTo>
                <a:lnTo>
                  <a:pt x="17906" y="8381"/>
                </a:lnTo>
                <a:lnTo>
                  <a:pt x="28412" y="29392"/>
                </a:lnTo>
                <a:lnTo>
                  <a:pt x="85470" y="66801"/>
                </a:lnTo>
                <a:lnTo>
                  <a:pt x="89407" y="65912"/>
                </a:lnTo>
                <a:lnTo>
                  <a:pt x="91312" y="62991"/>
                </a:lnTo>
                <a:lnTo>
                  <a:pt x="93344" y="60070"/>
                </a:lnTo>
                <a:lnTo>
                  <a:pt x="92455" y="56133"/>
                </a:lnTo>
                <a:lnTo>
                  <a:pt x="19423" y="8381"/>
                </a:lnTo>
                <a:close/>
              </a:path>
              <a:path w="1003300" h="1984375">
                <a:moveTo>
                  <a:pt x="17906" y="8381"/>
                </a:moveTo>
                <a:lnTo>
                  <a:pt x="6476" y="14096"/>
                </a:lnTo>
                <a:lnTo>
                  <a:pt x="17016" y="35174"/>
                </a:lnTo>
                <a:lnTo>
                  <a:pt x="17842" y="22462"/>
                </a:lnTo>
                <a:lnTo>
                  <a:pt x="8762" y="16509"/>
                </a:lnTo>
                <a:lnTo>
                  <a:pt x="18541" y="11683"/>
                </a:lnTo>
                <a:lnTo>
                  <a:pt x="19557" y="11683"/>
                </a:lnTo>
                <a:lnTo>
                  <a:pt x="17906" y="8381"/>
                </a:lnTo>
                <a:close/>
              </a:path>
              <a:path w="1003300" h="1984375">
                <a:moveTo>
                  <a:pt x="19557" y="11683"/>
                </a:moveTo>
                <a:lnTo>
                  <a:pt x="18541" y="11683"/>
                </a:lnTo>
                <a:lnTo>
                  <a:pt x="17842" y="22462"/>
                </a:lnTo>
                <a:lnTo>
                  <a:pt x="28412" y="29392"/>
                </a:lnTo>
                <a:lnTo>
                  <a:pt x="19557" y="11683"/>
                </a:lnTo>
                <a:close/>
              </a:path>
              <a:path w="1003300" h="1984375">
                <a:moveTo>
                  <a:pt x="18541" y="11683"/>
                </a:moveTo>
                <a:lnTo>
                  <a:pt x="8762" y="16509"/>
                </a:lnTo>
                <a:lnTo>
                  <a:pt x="17842" y="22462"/>
                </a:lnTo>
                <a:lnTo>
                  <a:pt x="18541" y="116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92700" y="673100"/>
            <a:ext cx="2611120" cy="3984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624826" y="1011554"/>
            <a:ext cx="48005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Mt.  </a:t>
            </a:r>
            <a:r>
              <a:rPr sz="1600" b="1" spc="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bo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1066800"/>
            <a:ext cx="3200400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66800" y="6172200"/>
            <a:ext cx="30022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https://en.wikipedia.org/wiki/File:The_Fall_of_Jericho.jpg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42990" y="1077595"/>
            <a:ext cx="2457450" cy="345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00"/>
                </a:solidFill>
              </a:rPr>
              <a:t>The </a:t>
            </a:r>
            <a:r>
              <a:rPr sz="2800" b="1" dirty="0">
                <a:solidFill>
                  <a:srgbClr val="FFFF00"/>
                </a:solidFill>
              </a:rPr>
              <a:t>Ark </a:t>
            </a:r>
            <a:r>
              <a:rPr sz="2800" b="1" spc="-5" dirty="0">
                <a:solidFill>
                  <a:srgbClr val="FFFF00"/>
                </a:solidFill>
              </a:rPr>
              <a:t>of </a:t>
            </a:r>
            <a:r>
              <a:rPr sz="2800" b="1" dirty="0">
                <a:solidFill>
                  <a:srgbClr val="FFFF00"/>
                </a:solidFill>
              </a:rPr>
              <a:t>the  </a:t>
            </a:r>
            <a:r>
              <a:rPr sz="2800" b="1" spc="-10" dirty="0">
                <a:solidFill>
                  <a:srgbClr val="FFFF00"/>
                </a:solidFill>
              </a:rPr>
              <a:t>covenant </a:t>
            </a:r>
            <a:r>
              <a:rPr sz="2800" b="1" spc="-5" dirty="0">
                <a:solidFill>
                  <a:srgbClr val="FFFF00"/>
                </a:solidFill>
              </a:rPr>
              <a:t>would  </a:t>
            </a:r>
            <a:r>
              <a:rPr sz="2800" b="1" dirty="0">
                <a:solidFill>
                  <a:srgbClr val="FFFF00"/>
                </a:solidFill>
              </a:rPr>
              <a:t>lead the</a:t>
            </a:r>
            <a:r>
              <a:rPr sz="2800" b="1" spc="-65" dirty="0">
                <a:solidFill>
                  <a:srgbClr val="FFFF00"/>
                </a:solidFill>
              </a:rPr>
              <a:t> </a:t>
            </a:r>
            <a:r>
              <a:rPr sz="2800" b="1" spc="-10" dirty="0">
                <a:solidFill>
                  <a:srgbClr val="FFFF00"/>
                </a:solidFill>
              </a:rPr>
              <a:t>children  </a:t>
            </a:r>
            <a:r>
              <a:rPr sz="2800" b="1" spc="-5" dirty="0">
                <a:solidFill>
                  <a:srgbClr val="FFFF00"/>
                </a:solidFill>
              </a:rPr>
              <a:t>of</a:t>
            </a:r>
            <a:r>
              <a:rPr sz="2800" b="1" spc="-15" dirty="0">
                <a:solidFill>
                  <a:srgbClr val="FFFF00"/>
                </a:solidFill>
              </a:rPr>
              <a:t> </a:t>
            </a:r>
            <a:r>
              <a:rPr sz="2800" b="1" spc="-10" dirty="0">
                <a:solidFill>
                  <a:srgbClr val="FFFF00"/>
                </a:solidFill>
              </a:rPr>
              <a:t>Israel</a:t>
            </a:r>
            <a:r>
              <a:rPr sz="2800" b="1" spc="-10" dirty="0" smtClean="0">
                <a:solidFill>
                  <a:srgbClr val="FFFF00"/>
                </a:solidFill>
              </a:rPr>
              <a:t>.</a:t>
            </a:r>
            <a:r>
              <a:rPr lang="en-US" sz="2800" b="1" spc="-10" dirty="0" smtClean="0">
                <a:solidFill>
                  <a:srgbClr val="FFFF00"/>
                </a:solidFill>
              </a:rPr>
              <a:t> When the cloud moved, they would move as well.</a:t>
            </a:r>
            <a:endParaRPr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304800"/>
            <a:ext cx="4419600" cy="480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53340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The Ark of the Covenant crossing the Jordan River.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Note:  the </a:t>
            </a:r>
            <a:r>
              <a:rPr lang="en-US" sz="2400" b="1" dirty="0" smtClean="0">
                <a:solidFill>
                  <a:srgbClr val="FFFF00"/>
                </a:solidFill>
              </a:rPr>
              <a:t>water to the north </a:t>
            </a:r>
            <a:r>
              <a:rPr lang="en-US" sz="2400" b="1" dirty="0" smtClean="0">
                <a:solidFill>
                  <a:srgbClr val="FFFF00"/>
                </a:solidFill>
              </a:rPr>
              <a:t>appears like a wall of water. 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5334000"/>
            <a:ext cx="73914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00"/>
                </a:solidFill>
                <a:latin typeface="Calibri"/>
                <a:cs typeface="Calibri"/>
              </a:rPr>
              <a:t>In the </a:t>
            </a:r>
            <a:r>
              <a:rPr sz="2800" b="1" spc="-5" dirty="0">
                <a:solidFill>
                  <a:srgbClr val="FFFF00"/>
                </a:solidFill>
                <a:latin typeface="Calibri"/>
                <a:cs typeface="Calibri"/>
              </a:rPr>
              <a:t>Spring </a:t>
            </a:r>
            <a:r>
              <a:rPr sz="2800" b="1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Jordan</a:t>
            </a:r>
            <a:r>
              <a:rPr sz="2800" b="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Calibri"/>
                <a:cs typeface="Calibri"/>
              </a:rPr>
              <a:t>River </a:t>
            </a:r>
            <a:r>
              <a:rPr sz="2800" b="1" spc="-10" dirty="0" smtClean="0">
                <a:solidFill>
                  <a:srgbClr val="FFFF00"/>
                </a:solidFill>
                <a:latin typeface="Calibri"/>
                <a:cs typeface="Calibri"/>
              </a:rPr>
              <a:t>floods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endParaRPr sz="28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561715" algn="l"/>
              </a:tabLst>
            </a:pP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This </a:t>
            </a:r>
            <a:r>
              <a:rPr sz="2800" b="1" spc="-5" dirty="0">
                <a:solidFill>
                  <a:srgbClr val="FFFF00"/>
                </a:solidFill>
                <a:latin typeface="Calibri"/>
                <a:cs typeface="Calibri"/>
              </a:rPr>
              <a:t>is </a:t>
            </a:r>
            <a:r>
              <a:rPr sz="2800" b="1"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z="2800" b="1" spc="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Jordan</a:t>
            </a:r>
            <a:r>
              <a:rPr sz="2800" b="1" spc="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10" dirty="0" smtClean="0">
                <a:solidFill>
                  <a:srgbClr val="FFFF00"/>
                </a:solidFill>
                <a:latin typeface="Calibri"/>
                <a:cs typeface="Calibri"/>
              </a:rPr>
              <a:t>River</a:t>
            </a:r>
            <a:r>
              <a:rPr lang="en-US" sz="2800" b="1" spc="-10" dirty="0" smtClean="0">
                <a:solidFill>
                  <a:srgbClr val="FFFF00"/>
                </a:solidFill>
                <a:latin typeface="Calibri"/>
                <a:cs typeface="Calibri"/>
              </a:rPr>
              <a:t> in </a:t>
            </a:r>
            <a:r>
              <a:rPr sz="2800" b="1" dirty="0" smtClean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z="2800" b="1" spc="-6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5" dirty="0" smtClean="0">
                <a:solidFill>
                  <a:srgbClr val="FFFF00"/>
                </a:solidFill>
                <a:latin typeface="Calibri"/>
                <a:cs typeface="Calibri"/>
              </a:rPr>
              <a:t>summer</a:t>
            </a:r>
            <a:r>
              <a:rPr lang="en-US" sz="2800" b="1" spc="-5" dirty="0" smtClean="0">
                <a:solidFill>
                  <a:srgbClr val="FFFF00"/>
                </a:solidFill>
              </a:rPr>
              <a:t>.</a:t>
            </a:r>
            <a:endParaRPr sz="28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0" y="406400"/>
            <a:ext cx="4645659" cy="6192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41574" y="5963920"/>
            <a:ext cx="434022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 smtClean="0">
                <a:solidFill>
                  <a:srgbClr val="FFFF00"/>
                </a:solidFill>
                <a:latin typeface="Calibri"/>
                <a:cs typeface="Calibri"/>
              </a:rPr>
              <a:t>The northern part of </a:t>
            </a:r>
            <a:r>
              <a:rPr sz="2000" b="1" dirty="0" smtClean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2000" b="1" spc="-5" dirty="0">
                <a:solidFill>
                  <a:srgbClr val="FFFF00"/>
                </a:solidFill>
                <a:latin typeface="Calibri"/>
                <a:cs typeface="Calibri"/>
              </a:rPr>
              <a:t>Jordan</a:t>
            </a:r>
            <a:r>
              <a:rPr sz="2000" b="1" spc="-8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Calibri"/>
                <a:cs typeface="Calibri"/>
              </a:rPr>
              <a:t>River</a:t>
            </a:r>
            <a:endParaRPr sz="20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25420" y="584200"/>
            <a:ext cx="4419600" cy="5892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0" y="5943600"/>
            <a:ext cx="5334000" cy="645160"/>
          </a:xfrm>
          <a:custGeom>
            <a:avLst/>
            <a:gdLst/>
            <a:ahLst/>
            <a:cxnLst/>
            <a:rect l="l" t="t" r="r" b="b"/>
            <a:pathLst>
              <a:path w="5334000" h="645159">
                <a:moveTo>
                  <a:pt x="0" y="645160"/>
                </a:moveTo>
                <a:lnTo>
                  <a:pt x="5334000" y="645160"/>
                </a:lnTo>
                <a:lnTo>
                  <a:pt x="5334000" y="0"/>
                </a:lnTo>
                <a:lnTo>
                  <a:pt x="0" y="0"/>
                </a:lnTo>
                <a:lnTo>
                  <a:pt x="0" y="64516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90800" y="6019800"/>
            <a:ext cx="5715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00"/>
                </a:solidFill>
                <a:latin typeface="Calibri"/>
                <a:cs typeface="Calibri"/>
              </a:rPr>
              <a:t>Travelling </a:t>
            </a: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with the Ark </a:t>
            </a:r>
            <a:r>
              <a:rPr sz="1800" b="1" spc="-10" dirty="0">
                <a:solidFill>
                  <a:srgbClr val="FFFF00"/>
                </a:solidFill>
                <a:latin typeface="Calibri"/>
                <a:cs typeface="Calibri"/>
              </a:rPr>
              <a:t>of </a:t>
            </a: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1800" b="1" spc="-10" dirty="0">
                <a:solidFill>
                  <a:srgbClr val="FFFF00"/>
                </a:solidFill>
                <a:latin typeface="Calibri"/>
                <a:cs typeface="Calibri"/>
              </a:rPr>
              <a:t>Covenant. </a:t>
            </a: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When the</a:t>
            </a:r>
            <a:r>
              <a:rPr sz="1800" b="1" spc="16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ark</a:t>
            </a:r>
            <a:endParaRPr sz="1800" b="1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FFFF00"/>
                </a:solidFill>
                <a:latin typeface="Calibri"/>
                <a:cs typeface="Calibri"/>
              </a:rPr>
              <a:t>would </a:t>
            </a: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move, the cloud and the </a:t>
            </a:r>
            <a:r>
              <a:rPr sz="1800" b="1" spc="-10" dirty="0">
                <a:solidFill>
                  <a:srgbClr val="FFFF00"/>
                </a:solidFill>
                <a:latin typeface="Calibri"/>
                <a:cs typeface="Calibri"/>
              </a:rPr>
              <a:t>people would</a:t>
            </a:r>
            <a:r>
              <a:rPr sz="1800" b="1" spc="18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move.</a:t>
            </a:r>
            <a:endParaRPr sz="18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00" y="381000"/>
            <a:ext cx="4848859" cy="6129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33800" y="4419600"/>
            <a:ext cx="76200" cy="304800"/>
          </a:xfrm>
          <a:custGeom>
            <a:avLst/>
            <a:gdLst/>
            <a:ahLst/>
            <a:cxnLst/>
            <a:rect l="l" t="t" r="r" b="b"/>
            <a:pathLst>
              <a:path w="76200" h="304800">
                <a:moveTo>
                  <a:pt x="0" y="304800"/>
                </a:moveTo>
                <a:lnTo>
                  <a:pt x="76200" y="304800"/>
                </a:lnTo>
                <a:lnTo>
                  <a:pt x="762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8000" y="3429000"/>
            <a:ext cx="609600" cy="304800"/>
          </a:xfrm>
          <a:custGeom>
            <a:avLst/>
            <a:gdLst/>
            <a:ahLst/>
            <a:cxnLst/>
            <a:rect l="l" t="t" r="r" b="b"/>
            <a:pathLst>
              <a:path w="609600" h="304800">
                <a:moveTo>
                  <a:pt x="0" y="304800"/>
                </a:moveTo>
                <a:lnTo>
                  <a:pt x="609600" y="304800"/>
                </a:lnTo>
                <a:lnTo>
                  <a:pt x="6096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2438400"/>
            <a:ext cx="838200" cy="533400"/>
          </a:xfrm>
          <a:custGeom>
            <a:avLst/>
            <a:gdLst/>
            <a:ahLst/>
            <a:cxnLst/>
            <a:rect l="l" t="t" r="r" b="b"/>
            <a:pathLst>
              <a:path w="838200" h="533400">
                <a:moveTo>
                  <a:pt x="0" y="533400"/>
                </a:moveTo>
                <a:lnTo>
                  <a:pt x="838200" y="533400"/>
                </a:lnTo>
                <a:lnTo>
                  <a:pt x="8382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0" y="4343400"/>
            <a:ext cx="1219200" cy="457200"/>
          </a:xfrm>
          <a:custGeom>
            <a:avLst/>
            <a:gdLst/>
            <a:ahLst/>
            <a:cxnLst/>
            <a:rect l="l" t="t" r="r" b="b"/>
            <a:pathLst>
              <a:path w="1219200" h="457200">
                <a:moveTo>
                  <a:pt x="0" y="457200"/>
                </a:moveTo>
                <a:lnTo>
                  <a:pt x="1219200" y="457200"/>
                </a:lnTo>
                <a:lnTo>
                  <a:pt x="12192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81200" y="5410200"/>
            <a:ext cx="1219200" cy="457200"/>
          </a:xfrm>
          <a:custGeom>
            <a:avLst/>
            <a:gdLst/>
            <a:ahLst/>
            <a:cxnLst/>
            <a:rect l="l" t="t" r="r" b="b"/>
            <a:pathLst>
              <a:path w="1219200" h="457200">
                <a:moveTo>
                  <a:pt x="0" y="457200"/>
                </a:moveTo>
                <a:lnTo>
                  <a:pt x="1219200" y="457200"/>
                </a:lnTo>
                <a:lnTo>
                  <a:pt x="12192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0400" y="2590800"/>
            <a:ext cx="914400" cy="381000"/>
          </a:xfrm>
          <a:custGeom>
            <a:avLst/>
            <a:gdLst/>
            <a:ahLst/>
            <a:cxnLst/>
            <a:rect l="l" t="t" r="r" b="b"/>
            <a:pathLst>
              <a:path w="914400" h="381000">
                <a:moveTo>
                  <a:pt x="0" y="381000"/>
                </a:moveTo>
                <a:lnTo>
                  <a:pt x="914400" y="381000"/>
                </a:lnTo>
                <a:lnTo>
                  <a:pt x="9144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0000" y="4343400"/>
            <a:ext cx="1143000" cy="457200"/>
          </a:xfrm>
          <a:custGeom>
            <a:avLst/>
            <a:gdLst/>
            <a:ahLst/>
            <a:cxnLst/>
            <a:rect l="l" t="t" r="r" b="b"/>
            <a:pathLst>
              <a:path w="1143000" h="457200">
                <a:moveTo>
                  <a:pt x="0" y="457200"/>
                </a:moveTo>
                <a:lnTo>
                  <a:pt x="1143000" y="457200"/>
                </a:lnTo>
                <a:lnTo>
                  <a:pt x="11430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78479" y="762000"/>
            <a:ext cx="3398520" cy="914400"/>
          </a:xfrm>
          <a:custGeom>
            <a:avLst/>
            <a:gdLst/>
            <a:ahLst/>
            <a:cxnLst/>
            <a:rect l="l" t="t" r="r" b="b"/>
            <a:pathLst>
              <a:path w="3398520" h="914400">
                <a:moveTo>
                  <a:pt x="0" y="914400"/>
                </a:moveTo>
                <a:lnTo>
                  <a:pt x="3398520" y="914400"/>
                </a:lnTo>
                <a:lnTo>
                  <a:pt x="3398520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76400" y="1447800"/>
            <a:ext cx="1551940" cy="685800"/>
          </a:xfrm>
          <a:custGeom>
            <a:avLst/>
            <a:gdLst/>
            <a:ahLst/>
            <a:cxnLst/>
            <a:rect l="l" t="t" r="r" b="b"/>
            <a:pathLst>
              <a:path w="1551939" h="685800">
                <a:moveTo>
                  <a:pt x="0" y="685800"/>
                </a:moveTo>
                <a:lnTo>
                  <a:pt x="1551939" y="685800"/>
                </a:lnTo>
                <a:lnTo>
                  <a:pt x="1551939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57800" y="4267200"/>
            <a:ext cx="762000" cy="381000"/>
          </a:xfrm>
          <a:custGeom>
            <a:avLst/>
            <a:gdLst/>
            <a:ahLst/>
            <a:cxnLst/>
            <a:rect l="l" t="t" r="r" b="b"/>
            <a:pathLst>
              <a:path w="762000" h="381000">
                <a:moveTo>
                  <a:pt x="0" y="381000"/>
                </a:moveTo>
                <a:lnTo>
                  <a:pt x="762000" y="381000"/>
                </a:lnTo>
                <a:lnTo>
                  <a:pt x="7620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6200" y="3429000"/>
            <a:ext cx="685800" cy="304800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0" y="304800"/>
                </a:moveTo>
                <a:lnTo>
                  <a:pt x="685800" y="304800"/>
                </a:lnTo>
                <a:lnTo>
                  <a:pt x="6858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05000" y="1676400"/>
            <a:ext cx="4572000" cy="609600"/>
          </a:xfrm>
          <a:custGeom>
            <a:avLst/>
            <a:gdLst/>
            <a:ahLst/>
            <a:cxnLst/>
            <a:rect l="l" t="t" r="r" b="b"/>
            <a:pathLst>
              <a:path w="4572000" h="609600">
                <a:moveTo>
                  <a:pt x="0" y="609600"/>
                </a:moveTo>
                <a:lnTo>
                  <a:pt x="4572000" y="609600"/>
                </a:lnTo>
                <a:lnTo>
                  <a:pt x="4572000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325370" y="1679257"/>
            <a:ext cx="4015104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spc="-10" dirty="0" smtClean="0">
                <a:solidFill>
                  <a:srgbClr val="C00000"/>
                </a:solidFill>
                <a:latin typeface="Calibri"/>
                <a:cs typeface="Calibri"/>
              </a:rPr>
              <a:t>12 </a:t>
            </a:r>
            <a:r>
              <a:rPr sz="1800" b="1" spc="-10" dirty="0" smtClean="0">
                <a:solidFill>
                  <a:srgbClr val="C00000"/>
                </a:solidFill>
                <a:latin typeface="Calibri"/>
                <a:cs typeface="Calibri"/>
              </a:rPr>
              <a:t>Stones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piled up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in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the middle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of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the</a:t>
            </a:r>
            <a:r>
              <a:rPr sz="1800" b="1" spc="11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10" dirty="0" smtClean="0">
                <a:solidFill>
                  <a:srgbClr val="C00000"/>
                </a:solidFill>
                <a:latin typeface="Calibri"/>
                <a:cs typeface="Calibri"/>
              </a:rPr>
              <a:t>Jordan</a:t>
            </a:r>
            <a:r>
              <a:rPr lang="en-US" sz="1800" b="1" spc="-1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5" dirty="0" smtClean="0">
                <a:solidFill>
                  <a:srgbClr val="C00000"/>
                </a:solidFill>
                <a:latin typeface="Calibri"/>
                <a:cs typeface="Calibri"/>
              </a:rPr>
              <a:t>River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and 12 </a:t>
            </a:r>
            <a:r>
              <a:rPr sz="1800" b="1" spc="-15" dirty="0">
                <a:solidFill>
                  <a:srgbClr val="C00000"/>
                </a:solidFill>
                <a:latin typeface="Calibri"/>
                <a:cs typeface="Calibri"/>
              </a:rPr>
              <a:t>stones </a:t>
            </a:r>
            <a:r>
              <a:rPr sz="1800" b="1" spc="-20" dirty="0">
                <a:solidFill>
                  <a:srgbClr val="C00000"/>
                </a:solidFill>
                <a:latin typeface="Calibri"/>
                <a:cs typeface="Calibri"/>
              </a:rPr>
              <a:t>for </a:t>
            </a:r>
            <a:r>
              <a:rPr lang="en-US" sz="1800" b="1" spc="-20" dirty="0" smtClean="0">
                <a:solidFill>
                  <a:srgbClr val="C00000"/>
                </a:solidFill>
                <a:latin typeface="Calibri"/>
                <a:cs typeface="Calibri"/>
              </a:rPr>
              <a:t>building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 smtClean="0">
                <a:solidFill>
                  <a:srgbClr val="C00000"/>
                </a:solidFill>
                <a:latin typeface="Calibri"/>
                <a:cs typeface="Calibri"/>
              </a:rPr>
              <a:t>an</a:t>
            </a:r>
            <a:r>
              <a:rPr sz="1800" b="1" spc="9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C00000"/>
                </a:solidFill>
                <a:latin typeface="Calibri"/>
                <a:cs typeface="Calibri"/>
              </a:rPr>
              <a:t>altar.</a:t>
            </a:r>
            <a:endParaRPr sz="1800" b="1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96659" y="2750820"/>
            <a:ext cx="231140" cy="891540"/>
          </a:xfrm>
          <a:custGeom>
            <a:avLst/>
            <a:gdLst/>
            <a:ahLst/>
            <a:cxnLst/>
            <a:rect l="l" t="t" r="r" b="b"/>
            <a:pathLst>
              <a:path w="231140" h="891539">
                <a:moveTo>
                  <a:pt x="231139" y="0"/>
                </a:moveTo>
                <a:lnTo>
                  <a:pt x="219745" y="43648"/>
                </a:lnTo>
                <a:lnTo>
                  <a:pt x="207105" y="67595"/>
                </a:lnTo>
                <a:lnTo>
                  <a:pt x="202815" y="73398"/>
                </a:lnTo>
                <a:lnTo>
                  <a:pt x="199262" y="79628"/>
                </a:lnTo>
                <a:lnTo>
                  <a:pt x="184828" y="114607"/>
                </a:lnTo>
                <a:lnTo>
                  <a:pt x="182025" y="126074"/>
                </a:lnTo>
                <a:lnTo>
                  <a:pt x="183251" y="127214"/>
                </a:lnTo>
                <a:lnTo>
                  <a:pt x="180905" y="131213"/>
                </a:lnTo>
                <a:lnTo>
                  <a:pt x="167386" y="151256"/>
                </a:lnTo>
                <a:lnTo>
                  <a:pt x="157976" y="181076"/>
                </a:lnTo>
                <a:lnTo>
                  <a:pt x="153828" y="194167"/>
                </a:lnTo>
                <a:lnTo>
                  <a:pt x="148490" y="203709"/>
                </a:lnTo>
                <a:lnTo>
                  <a:pt x="135509" y="222884"/>
                </a:lnTo>
                <a:lnTo>
                  <a:pt x="119506" y="270637"/>
                </a:lnTo>
                <a:lnTo>
                  <a:pt x="116839" y="278638"/>
                </a:lnTo>
                <a:lnTo>
                  <a:pt x="113664" y="286384"/>
                </a:lnTo>
                <a:lnTo>
                  <a:pt x="111632" y="294513"/>
                </a:lnTo>
                <a:lnTo>
                  <a:pt x="105525" y="319081"/>
                </a:lnTo>
                <a:lnTo>
                  <a:pt x="102393" y="330565"/>
                </a:lnTo>
                <a:lnTo>
                  <a:pt x="97881" y="343929"/>
                </a:lnTo>
                <a:lnTo>
                  <a:pt x="87629" y="374141"/>
                </a:lnTo>
                <a:lnTo>
                  <a:pt x="84962" y="382142"/>
                </a:lnTo>
                <a:lnTo>
                  <a:pt x="84327" y="391032"/>
                </a:lnTo>
                <a:lnTo>
                  <a:pt x="79755" y="398017"/>
                </a:lnTo>
                <a:lnTo>
                  <a:pt x="63753" y="421893"/>
                </a:lnTo>
                <a:lnTo>
                  <a:pt x="56201" y="444448"/>
                </a:lnTo>
                <a:lnTo>
                  <a:pt x="55320" y="447138"/>
                </a:lnTo>
                <a:lnTo>
                  <a:pt x="57578" y="441277"/>
                </a:lnTo>
                <a:lnTo>
                  <a:pt x="59445" y="438178"/>
                </a:lnTo>
                <a:lnTo>
                  <a:pt x="57389" y="449154"/>
                </a:lnTo>
                <a:lnTo>
                  <a:pt x="47878" y="485520"/>
                </a:lnTo>
                <a:lnTo>
                  <a:pt x="43967" y="497536"/>
                </a:lnTo>
                <a:lnTo>
                  <a:pt x="39449" y="509349"/>
                </a:lnTo>
                <a:lnTo>
                  <a:pt x="35145" y="521186"/>
                </a:lnTo>
                <a:lnTo>
                  <a:pt x="31876" y="533272"/>
                </a:lnTo>
                <a:lnTo>
                  <a:pt x="26312" y="560856"/>
                </a:lnTo>
                <a:lnTo>
                  <a:pt x="24153" y="571607"/>
                </a:lnTo>
                <a:lnTo>
                  <a:pt x="24015" y="573294"/>
                </a:lnTo>
                <a:lnTo>
                  <a:pt x="24516" y="573686"/>
                </a:lnTo>
                <a:lnTo>
                  <a:pt x="24269" y="580551"/>
                </a:lnTo>
                <a:lnTo>
                  <a:pt x="16001" y="644778"/>
                </a:lnTo>
                <a:lnTo>
                  <a:pt x="9876" y="674568"/>
                </a:lnTo>
                <a:lnTo>
                  <a:pt x="8000" y="684529"/>
                </a:lnTo>
                <a:lnTo>
                  <a:pt x="5786" y="698456"/>
                </a:lnTo>
                <a:lnTo>
                  <a:pt x="3810" y="712406"/>
                </a:lnTo>
                <a:lnTo>
                  <a:pt x="1928" y="726356"/>
                </a:lnTo>
                <a:lnTo>
                  <a:pt x="0" y="740282"/>
                </a:lnTo>
                <a:lnTo>
                  <a:pt x="1875" y="752226"/>
                </a:lnTo>
                <a:lnTo>
                  <a:pt x="3667" y="764206"/>
                </a:lnTo>
                <a:lnTo>
                  <a:pt x="5625" y="776162"/>
                </a:lnTo>
                <a:lnTo>
                  <a:pt x="8000" y="788034"/>
                </a:lnTo>
                <a:lnTo>
                  <a:pt x="9778" y="796289"/>
                </a:lnTo>
                <a:lnTo>
                  <a:pt x="10032" y="805941"/>
                </a:lnTo>
                <a:lnTo>
                  <a:pt x="16001" y="811910"/>
                </a:lnTo>
                <a:lnTo>
                  <a:pt x="21072" y="815304"/>
                </a:lnTo>
                <a:lnTo>
                  <a:pt x="27130" y="817149"/>
                </a:lnTo>
                <a:lnTo>
                  <a:pt x="33593" y="818376"/>
                </a:lnTo>
                <a:lnTo>
                  <a:pt x="39877" y="819912"/>
                </a:lnTo>
                <a:lnTo>
                  <a:pt x="42544" y="827913"/>
                </a:lnTo>
                <a:lnTo>
                  <a:pt x="42544" y="837183"/>
                </a:lnTo>
                <a:lnTo>
                  <a:pt x="47878" y="843788"/>
                </a:lnTo>
                <a:lnTo>
                  <a:pt x="53288" y="848375"/>
                </a:lnTo>
                <a:lnTo>
                  <a:pt x="59817" y="851725"/>
                </a:lnTo>
                <a:lnTo>
                  <a:pt x="66345" y="855075"/>
                </a:lnTo>
                <a:lnTo>
                  <a:pt x="71754" y="859662"/>
                </a:lnTo>
                <a:lnTo>
                  <a:pt x="76702" y="867697"/>
                </a:lnTo>
                <a:lnTo>
                  <a:pt x="79041" y="875458"/>
                </a:lnTo>
                <a:lnTo>
                  <a:pt x="79738" y="883290"/>
                </a:lnTo>
                <a:lnTo>
                  <a:pt x="79755" y="891539"/>
                </a:lnTo>
              </a:path>
            </a:pathLst>
          </a:custGeom>
          <a:ln w="10160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600" y="685800"/>
            <a:ext cx="7162800" cy="5440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52800" y="1981200"/>
            <a:ext cx="2801620" cy="2286000"/>
          </a:xfrm>
          <a:custGeom>
            <a:avLst/>
            <a:gdLst/>
            <a:ahLst/>
            <a:cxnLst/>
            <a:rect l="l" t="t" r="r" b="b"/>
            <a:pathLst>
              <a:path w="2801620" h="2286000">
                <a:moveTo>
                  <a:pt x="97448" y="0"/>
                </a:moveTo>
                <a:lnTo>
                  <a:pt x="105732" y="34791"/>
                </a:lnTo>
                <a:lnTo>
                  <a:pt x="102191" y="53463"/>
                </a:lnTo>
                <a:lnTo>
                  <a:pt x="89846" y="59482"/>
                </a:lnTo>
                <a:lnTo>
                  <a:pt x="71717" y="56312"/>
                </a:lnTo>
                <a:lnTo>
                  <a:pt x="50823" y="47418"/>
                </a:lnTo>
                <a:lnTo>
                  <a:pt x="30185" y="36265"/>
                </a:lnTo>
                <a:lnTo>
                  <a:pt x="12822" y="26317"/>
                </a:lnTo>
                <a:lnTo>
                  <a:pt x="1753" y="21039"/>
                </a:lnTo>
                <a:lnTo>
                  <a:pt x="0" y="23896"/>
                </a:lnTo>
                <a:lnTo>
                  <a:pt x="10580" y="38354"/>
                </a:lnTo>
                <a:lnTo>
                  <a:pt x="27154" y="60743"/>
                </a:lnTo>
                <a:lnTo>
                  <a:pt x="37822" y="77644"/>
                </a:lnTo>
                <a:lnTo>
                  <a:pt x="49728" y="92807"/>
                </a:lnTo>
                <a:lnTo>
                  <a:pt x="70016" y="109982"/>
                </a:lnTo>
                <a:lnTo>
                  <a:pt x="92428" y="124182"/>
                </a:lnTo>
                <a:lnTo>
                  <a:pt x="115768" y="137191"/>
                </a:lnTo>
                <a:lnTo>
                  <a:pt x="138489" y="150915"/>
                </a:lnTo>
                <a:lnTo>
                  <a:pt x="159043" y="167259"/>
                </a:lnTo>
                <a:lnTo>
                  <a:pt x="174492" y="181084"/>
                </a:lnTo>
                <a:lnTo>
                  <a:pt x="190333" y="194611"/>
                </a:lnTo>
                <a:lnTo>
                  <a:pt x="205388" y="208782"/>
                </a:lnTo>
                <a:lnTo>
                  <a:pt x="218479" y="224536"/>
                </a:lnTo>
                <a:lnTo>
                  <a:pt x="225514" y="235529"/>
                </a:lnTo>
                <a:lnTo>
                  <a:pt x="232275" y="246761"/>
                </a:lnTo>
                <a:lnTo>
                  <a:pt x="239535" y="257611"/>
                </a:lnTo>
                <a:lnTo>
                  <a:pt x="269055" y="284206"/>
                </a:lnTo>
                <a:lnTo>
                  <a:pt x="312025" y="302644"/>
                </a:lnTo>
                <a:lnTo>
                  <a:pt x="337224" y="310388"/>
                </a:lnTo>
                <a:lnTo>
                  <a:pt x="359947" y="332673"/>
                </a:lnTo>
                <a:lnTo>
                  <a:pt x="367946" y="340858"/>
                </a:lnTo>
                <a:lnTo>
                  <a:pt x="367629" y="340172"/>
                </a:lnTo>
                <a:lnTo>
                  <a:pt x="365406" y="335845"/>
                </a:lnTo>
                <a:lnTo>
                  <a:pt x="367686" y="333107"/>
                </a:lnTo>
                <a:lnTo>
                  <a:pt x="411392" y="353313"/>
                </a:lnTo>
                <a:lnTo>
                  <a:pt x="433449" y="375084"/>
                </a:lnTo>
                <a:lnTo>
                  <a:pt x="441110" y="382015"/>
                </a:lnTo>
                <a:lnTo>
                  <a:pt x="463522" y="396214"/>
                </a:lnTo>
                <a:lnTo>
                  <a:pt x="486862" y="409209"/>
                </a:lnTo>
                <a:lnTo>
                  <a:pt x="509583" y="422896"/>
                </a:lnTo>
                <a:lnTo>
                  <a:pt x="530137" y="439165"/>
                </a:lnTo>
                <a:lnTo>
                  <a:pt x="537192" y="446865"/>
                </a:lnTo>
                <a:lnTo>
                  <a:pt x="543996" y="454850"/>
                </a:lnTo>
                <a:lnTo>
                  <a:pt x="551301" y="462168"/>
                </a:lnTo>
                <a:lnTo>
                  <a:pt x="614846" y="487203"/>
                </a:lnTo>
                <a:lnTo>
                  <a:pt x="648882" y="496443"/>
                </a:lnTo>
                <a:lnTo>
                  <a:pt x="675225" y="521575"/>
                </a:lnTo>
                <a:lnTo>
                  <a:pt x="685220" y="535479"/>
                </a:lnTo>
                <a:lnTo>
                  <a:pt x="691905" y="558504"/>
                </a:lnTo>
                <a:lnTo>
                  <a:pt x="708318" y="610997"/>
                </a:lnTo>
                <a:lnTo>
                  <a:pt x="728760" y="641489"/>
                </a:lnTo>
                <a:lnTo>
                  <a:pt x="736035" y="652303"/>
                </a:lnTo>
                <a:lnTo>
                  <a:pt x="740505" y="655034"/>
                </a:lnTo>
                <a:lnTo>
                  <a:pt x="752535" y="661276"/>
                </a:lnTo>
                <a:lnTo>
                  <a:pt x="782486" y="682625"/>
                </a:lnTo>
                <a:lnTo>
                  <a:pt x="807811" y="704744"/>
                </a:lnTo>
                <a:lnTo>
                  <a:pt x="812490" y="711565"/>
                </a:lnTo>
                <a:lnTo>
                  <a:pt x="820741" y="714646"/>
                </a:lnTo>
                <a:lnTo>
                  <a:pt x="856781" y="725551"/>
                </a:lnTo>
                <a:lnTo>
                  <a:pt x="879504" y="747836"/>
                </a:lnTo>
                <a:lnTo>
                  <a:pt x="887503" y="756021"/>
                </a:lnTo>
                <a:lnTo>
                  <a:pt x="887186" y="755335"/>
                </a:lnTo>
                <a:lnTo>
                  <a:pt x="884963" y="751008"/>
                </a:lnTo>
                <a:lnTo>
                  <a:pt x="887243" y="748270"/>
                </a:lnTo>
                <a:lnTo>
                  <a:pt x="900435" y="752349"/>
                </a:lnTo>
                <a:lnTo>
                  <a:pt x="930949" y="768476"/>
                </a:lnTo>
                <a:lnTo>
                  <a:pt x="939236" y="774551"/>
                </a:lnTo>
                <a:lnTo>
                  <a:pt x="946570" y="781827"/>
                </a:lnTo>
                <a:lnTo>
                  <a:pt x="953524" y="789604"/>
                </a:lnTo>
                <a:lnTo>
                  <a:pt x="960667" y="797179"/>
                </a:lnTo>
                <a:lnTo>
                  <a:pt x="967041" y="819112"/>
                </a:lnTo>
                <a:lnTo>
                  <a:pt x="972701" y="841390"/>
                </a:lnTo>
                <a:lnTo>
                  <a:pt x="979741" y="863026"/>
                </a:lnTo>
                <a:lnTo>
                  <a:pt x="990258" y="883031"/>
                </a:lnTo>
                <a:lnTo>
                  <a:pt x="998063" y="893577"/>
                </a:lnTo>
                <a:lnTo>
                  <a:pt x="1006117" y="903970"/>
                </a:lnTo>
                <a:lnTo>
                  <a:pt x="1013672" y="914624"/>
                </a:lnTo>
                <a:lnTo>
                  <a:pt x="1019976" y="925957"/>
                </a:lnTo>
                <a:lnTo>
                  <a:pt x="1026870" y="947997"/>
                </a:lnTo>
                <a:lnTo>
                  <a:pt x="1031311" y="971216"/>
                </a:lnTo>
                <a:lnTo>
                  <a:pt x="1037514" y="993268"/>
                </a:lnTo>
                <a:lnTo>
                  <a:pt x="1049694" y="1011809"/>
                </a:lnTo>
                <a:lnTo>
                  <a:pt x="1057284" y="1018883"/>
                </a:lnTo>
                <a:lnTo>
                  <a:pt x="1064982" y="1025826"/>
                </a:lnTo>
                <a:lnTo>
                  <a:pt x="1072465" y="1032936"/>
                </a:lnTo>
                <a:lnTo>
                  <a:pt x="1079412" y="1040511"/>
                </a:lnTo>
                <a:lnTo>
                  <a:pt x="1086985" y="1051182"/>
                </a:lnTo>
                <a:lnTo>
                  <a:pt x="1093700" y="1062450"/>
                </a:lnTo>
                <a:lnTo>
                  <a:pt x="1100701" y="1073479"/>
                </a:lnTo>
                <a:lnTo>
                  <a:pt x="1109130" y="1083437"/>
                </a:lnTo>
                <a:lnTo>
                  <a:pt x="1119487" y="1091475"/>
                </a:lnTo>
                <a:lnTo>
                  <a:pt x="1131022" y="1098121"/>
                </a:lnTo>
                <a:lnTo>
                  <a:pt x="1142724" y="1104600"/>
                </a:lnTo>
                <a:lnTo>
                  <a:pt x="1153580" y="1112139"/>
                </a:lnTo>
                <a:lnTo>
                  <a:pt x="1168529" y="1126372"/>
                </a:lnTo>
                <a:lnTo>
                  <a:pt x="1182489" y="1141714"/>
                </a:lnTo>
                <a:lnTo>
                  <a:pt x="1196854" y="1156555"/>
                </a:lnTo>
                <a:lnTo>
                  <a:pt x="1243797" y="1189437"/>
                </a:lnTo>
                <a:lnTo>
                  <a:pt x="1298771" y="1211904"/>
                </a:lnTo>
                <a:lnTo>
                  <a:pt x="1346620" y="1226565"/>
                </a:lnTo>
                <a:lnTo>
                  <a:pt x="1391070" y="1240917"/>
                </a:lnTo>
                <a:lnTo>
                  <a:pt x="1435647" y="1255268"/>
                </a:lnTo>
                <a:lnTo>
                  <a:pt x="1458233" y="1277532"/>
                </a:lnTo>
                <a:lnTo>
                  <a:pt x="1465205" y="1284628"/>
                </a:lnTo>
                <a:lnTo>
                  <a:pt x="1465207" y="1283398"/>
                </a:lnTo>
                <a:lnTo>
                  <a:pt x="1466880" y="1280686"/>
                </a:lnTo>
                <a:lnTo>
                  <a:pt x="1478868" y="1283337"/>
                </a:lnTo>
                <a:lnTo>
                  <a:pt x="1509815" y="1298194"/>
                </a:lnTo>
                <a:lnTo>
                  <a:pt x="1532157" y="1312679"/>
                </a:lnTo>
                <a:lnTo>
                  <a:pt x="1553392" y="1329023"/>
                </a:lnTo>
                <a:lnTo>
                  <a:pt x="1575127" y="1344271"/>
                </a:lnTo>
                <a:lnTo>
                  <a:pt x="1631668" y="1366097"/>
                </a:lnTo>
                <a:lnTo>
                  <a:pt x="1702855" y="1384046"/>
                </a:lnTo>
                <a:lnTo>
                  <a:pt x="1726022" y="1405869"/>
                </a:lnTo>
                <a:lnTo>
                  <a:pt x="1732437" y="1412057"/>
                </a:lnTo>
                <a:lnTo>
                  <a:pt x="1731714" y="1414495"/>
                </a:lnTo>
                <a:lnTo>
                  <a:pt x="1733465" y="1425072"/>
                </a:lnTo>
                <a:lnTo>
                  <a:pt x="1768504" y="1488307"/>
                </a:lnTo>
                <a:lnTo>
                  <a:pt x="1794025" y="1516713"/>
                </a:lnTo>
                <a:lnTo>
                  <a:pt x="1822190" y="1543238"/>
                </a:lnTo>
                <a:lnTo>
                  <a:pt x="1851318" y="1570228"/>
                </a:lnTo>
                <a:lnTo>
                  <a:pt x="1866923" y="1583896"/>
                </a:lnTo>
                <a:lnTo>
                  <a:pt x="1874410" y="1590962"/>
                </a:lnTo>
                <a:lnTo>
                  <a:pt x="1880909" y="1598803"/>
                </a:lnTo>
                <a:lnTo>
                  <a:pt x="1887767" y="1610064"/>
                </a:lnTo>
                <a:lnTo>
                  <a:pt x="1894244" y="1621647"/>
                </a:lnTo>
                <a:lnTo>
                  <a:pt x="1901483" y="1632539"/>
                </a:lnTo>
                <a:lnTo>
                  <a:pt x="1910627" y="1641729"/>
                </a:lnTo>
                <a:lnTo>
                  <a:pt x="1920646" y="1647328"/>
                </a:lnTo>
                <a:lnTo>
                  <a:pt x="1931916" y="1650714"/>
                </a:lnTo>
                <a:lnTo>
                  <a:pt x="1943685" y="1653194"/>
                </a:lnTo>
                <a:lnTo>
                  <a:pt x="1955204" y="1656080"/>
                </a:lnTo>
                <a:lnTo>
                  <a:pt x="1962437" y="1663440"/>
                </a:lnTo>
                <a:lnTo>
                  <a:pt x="1969539" y="1670954"/>
                </a:lnTo>
                <a:lnTo>
                  <a:pt x="1976903" y="1678207"/>
                </a:lnTo>
                <a:lnTo>
                  <a:pt x="1984922" y="1684782"/>
                </a:lnTo>
                <a:lnTo>
                  <a:pt x="2007280" y="1698980"/>
                </a:lnTo>
                <a:lnTo>
                  <a:pt x="2030626" y="1711975"/>
                </a:lnTo>
                <a:lnTo>
                  <a:pt x="2053377" y="1725662"/>
                </a:lnTo>
                <a:lnTo>
                  <a:pt x="2073949" y="1741932"/>
                </a:lnTo>
                <a:lnTo>
                  <a:pt x="2133258" y="1799209"/>
                </a:lnTo>
                <a:lnTo>
                  <a:pt x="2136544" y="1810168"/>
                </a:lnTo>
                <a:lnTo>
                  <a:pt x="2139545" y="1821259"/>
                </a:lnTo>
                <a:lnTo>
                  <a:pt x="2143117" y="1832088"/>
                </a:lnTo>
                <a:lnTo>
                  <a:pt x="2148117" y="1842262"/>
                </a:lnTo>
                <a:lnTo>
                  <a:pt x="2154582" y="1850120"/>
                </a:lnTo>
                <a:lnTo>
                  <a:pt x="2162405" y="1856930"/>
                </a:lnTo>
                <a:lnTo>
                  <a:pt x="2170513" y="1863550"/>
                </a:lnTo>
                <a:lnTo>
                  <a:pt x="2177835" y="1870837"/>
                </a:lnTo>
                <a:lnTo>
                  <a:pt x="2201106" y="1902465"/>
                </a:lnTo>
                <a:lnTo>
                  <a:pt x="2213459" y="1936273"/>
                </a:lnTo>
                <a:lnTo>
                  <a:pt x="2216412" y="1947374"/>
                </a:lnTo>
                <a:lnTo>
                  <a:pt x="2222412" y="1956689"/>
                </a:lnTo>
                <a:lnTo>
                  <a:pt x="2232054" y="1962485"/>
                </a:lnTo>
                <a:lnTo>
                  <a:pt x="2243542" y="1965340"/>
                </a:lnTo>
                <a:lnTo>
                  <a:pt x="2255577" y="1967458"/>
                </a:lnTo>
                <a:lnTo>
                  <a:pt x="2266862" y="1971040"/>
                </a:lnTo>
                <a:lnTo>
                  <a:pt x="2299171" y="1987344"/>
                </a:lnTo>
                <a:lnTo>
                  <a:pt x="2313636" y="1996106"/>
                </a:lnTo>
                <a:lnTo>
                  <a:pt x="2316156" y="1999534"/>
                </a:lnTo>
                <a:lnTo>
                  <a:pt x="2312630" y="1999837"/>
                </a:lnTo>
                <a:lnTo>
                  <a:pt x="2308955" y="1999223"/>
                </a:lnTo>
                <a:lnTo>
                  <a:pt x="2311028" y="1999900"/>
                </a:lnTo>
                <a:lnTo>
                  <a:pt x="2324750" y="2004078"/>
                </a:lnTo>
                <a:lnTo>
                  <a:pt x="2356016" y="2013966"/>
                </a:lnTo>
                <a:lnTo>
                  <a:pt x="2373963" y="2031630"/>
                </a:lnTo>
                <a:lnTo>
                  <a:pt x="2389386" y="2045843"/>
                </a:lnTo>
                <a:lnTo>
                  <a:pt x="2430184" y="2071243"/>
                </a:lnTo>
                <a:lnTo>
                  <a:pt x="2463492" y="2082262"/>
                </a:lnTo>
                <a:lnTo>
                  <a:pt x="2474761" y="2085594"/>
                </a:lnTo>
                <a:lnTo>
                  <a:pt x="2485975" y="2078608"/>
                </a:lnTo>
                <a:lnTo>
                  <a:pt x="2497320" y="2071719"/>
                </a:lnTo>
                <a:lnTo>
                  <a:pt x="2508498" y="2064591"/>
                </a:lnTo>
                <a:lnTo>
                  <a:pt x="2519211" y="2056892"/>
                </a:lnTo>
                <a:lnTo>
                  <a:pt x="2528462" y="2046997"/>
                </a:lnTo>
                <a:lnTo>
                  <a:pt x="2538166" y="2034413"/>
                </a:lnTo>
                <a:lnTo>
                  <a:pt x="2545822" y="2025923"/>
                </a:lnTo>
                <a:lnTo>
                  <a:pt x="2544786" y="2069004"/>
                </a:lnTo>
                <a:lnTo>
                  <a:pt x="2514211" y="2119328"/>
                </a:lnTo>
                <a:lnTo>
                  <a:pt x="2489493" y="2142871"/>
                </a:lnTo>
                <a:lnTo>
                  <a:pt x="2470227" y="2205461"/>
                </a:lnTo>
                <a:lnTo>
                  <a:pt x="2456337" y="2241656"/>
                </a:lnTo>
                <a:lnTo>
                  <a:pt x="2453566" y="2256576"/>
                </a:lnTo>
                <a:lnTo>
                  <a:pt x="2467657" y="2255342"/>
                </a:lnTo>
                <a:lnTo>
                  <a:pt x="2504352" y="2243074"/>
                </a:lnTo>
                <a:lnTo>
                  <a:pt x="2521962" y="2231187"/>
                </a:lnTo>
                <a:lnTo>
                  <a:pt x="2545596" y="2216277"/>
                </a:lnTo>
                <a:lnTo>
                  <a:pt x="2570896" y="2204033"/>
                </a:lnTo>
                <a:lnTo>
                  <a:pt x="2593506" y="2200148"/>
                </a:lnTo>
                <a:lnTo>
                  <a:pt x="2616364" y="2204666"/>
                </a:lnTo>
                <a:lnTo>
                  <a:pt x="2638544" y="2212101"/>
                </a:lnTo>
                <a:lnTo>
                  <a:pt x="2660461" y="2220704"/>
                </a:lnTo>
                <a:lnTo>
                  <a:pt x="2682533" y="2228723"/>
                </a:lnTo>
                <a:lnTo>
                  <a:pt x="2727110" y="2243074"/>
                </a:lnTo>
                <a:lnTo>
                  <a:pt x="2771560" y="2257425"/>
                </a:lnTo>
                <a:lnTo>
                  <a:pt x="2801278" y="2286000"/>
                </a:lnTo>
              </a:path>
            </a:pathLst>
          </a:custGeom>
          <a:ln w="584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74394" y="6116320"/>
            <a:ext cx="731240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00"/>
                </a:solidFill>
                <a:latin typeface="Calibri"/>
                <a:cs typeface="Calibri"/>
              </a:rPr>
              <a:t>Miracles </a:t>
            </a:r>
            <a:r>
              <a:rPr sz="2000" b="1" spc="-5" dirty="0">
                <a:solidFill>
                  <a:srgbClr val="FFFF00"/>
                </a:solidFill>
                <a:latin typeface="Calibri"/>
                <a:cs typeface="Calibri"/>
              </a:rPr>
              <a:t>of </a:t>
            </a:r>
            <a:r>
              <a:rPr sz="2000" b="1" spc="-10" dirty="0">
                <a:solidFill>
                  <a:srgbClr val="FFFF00"/>
                </a:solidFill>
                <a:latin typeface="Calibri"/>
                <a:cs typeface="Calibri"/>
              </a:rPr>
              <a:t>crossing Jordan, settle </a:t>
            </a:r>
            <a:r>
              <a:rPr sz="2000" b="1" dirty="0">
                <a:solidFill>
                  <a:srgbClr val="FFFF00"/>
                </a:solidFill>
                <a:latin typeface="Calibri"/>
                <a:cs typeface="Calibri"/>
              </a:rPr>
              <a:t>in </a:t>
            </a:r>
            <a:r>
              <a:rPr sz="2000" b="1" spc="-5" dirty="0">
                <a:solidFill>
                  <a:srgbClr val="FFFF00"/>
                </a:solidFill>
                <a:latin typeface="Calibri"/>
                <a:cs typeface="Calibri"/>
              </a:rPr>
              <a:t>Gilgal, </a:t>
            </a:r>
            <a:r>
              <a:rPr sz="2000" b="1" spc="-10" dirty="0">
                <a:solidFill>
                  <a:srgbClr val="FFFF00"/>
                </a:solidFill>
                <a:latin typeface="Calibri"/>
                <a:cs typeface="Calibri"/>
              </a:rPr>
              <a:t>conquer </a:t>
            </a:r>
            <a:r>
              <a:rPr sz="2000" b="1" dirty="0">
                <a:solidFill>
                  <a:srgbClr val="FFFF00"/>
                </a:solidFill>
                <a:latin typeface="Calibri"/>
                <a:cs typeface="Calibri"/>
              </a:rPr>
              <a:t>Jericho</a:t>
            </a:r>
            <a:r>
              <a:rPr sz="2000" b="1" spc="17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alibri"/>
                <a:cs typeface="Calibri"/>
              </a:rPr>
              <a:t>…</a:t>
            </a:r>
          </a:p>
        </p:txBody>
      </p:sp>
      <p:sp>
        <p:nvSpPr>
          <p:cNvPr id="6" name="object 6"/>
          <p:cNvSpPr/>
          <p:nvPr/>
        </p:nvSpPr>
        <p:spPr>
          <a:xfrm>
            <a:off x="5943600" y="2458592"/>
            <a:ext cx="1981200" cy="112395"/>
          </a:xfrm>
          <a:custGeom>
            <a:avLst/>
            <a:gdLst/>
            <a:ahLst/>
            <a:cxnLst/>
            <a:rect l="l" t="t" r="r" b="b"/>
            <a:pathLst>
              <a:path w="1981200" h="112394">
                <a:moveTo>
                  <a:pt x="96012" y="0"/>
                </a:moveTo>
                <a:lnTo>
                  <a:pt x="0" y="56007"/>
                </a:lnTo>
                <a:lnTo>
                  <a:pt x="96012" y="112014"/>
                </a:lnTo>
                <a:lnTo>
                  <a:pt x="102235" y="110362"/>
                </a:lnTo>
                <a:lnTo>
                  <a:pt x="105028" y="105537"/>
                </a:lnTo>
                <a:lnTo>
                  <a:pt x="107950" y="100711"/>
                </a:lnTo>
                <a:lnTo>
                  <a:pt x="106299" y="94487"/>
                </a:lnTo>
                <a:lnTo>
                  <a:pt x="57712" y="66167"/>
                </a:lnTo>
                <a:lnTo>
                  <a:pt x="20065" y="66167"/>
                </a:lnTo>
                <a:lnTo>
                  <a:pt x="20065" y="45847"/>
                </a:lnTo>
                <a:lnTo>
                  <a:pt x="57712" y="45847"/>
                </a:lnTo>
                <a:lnTo>
                  <a:pt x="106299" y="17526"/>
                </a:lnTo>
                <a:lnTo>
                  <a:pt x="107950" y="11303"/>
                </a:lnTo>
                <a:lnTo>
                  <a:pt x="105028" y="6477"/>
                </a:lnTo>
                <a:lnTo>
                  <a:pt x="102235" y="1651"/>
                </a:lnTo>
                <a:lnTo>
                  <a:pt x="96012" y="0"/>
                </a:lnTo>
                <a:close/>
              </a:path>
              <a:path w="1981200" h="112394">
                <a:moveTo>
                  <a:pt x="57712" y="45847"/>
                </a:moveTo>
                <a:lnTo>
                  <a:pt x="20065" y="45847"/>
                </a:lnTo>
                <a:lnTo>
                  <a:pt x="20065" y="66167"/>
                </a:lnTo>
                <a:lnTo>
                  <a:pt x="57712" y="66167"/>
                </a:lnTo>
                <a:lnTo>
                  <a:pt x="55317" y="64770"/>
                </a:lnTo>
                <a:lnTo>
                  <a:pt x="25273" y="64770"/>
                </a:lnTo>
                <a:lnTo>
                  <a:pt x="25273" y="47244"/>
                </a:lnTo>
                <a:lnTo>
                  <a:pt x="55317" y="47244"/>
                </a:lnTo>
                <a:lnTo>
                  <a:pt x="57712" y="45847"/>
                </a:lnTo>
                <a:close/>
              </a:path>
              <a:path w="1981200" h="112394">
                <a:moveTo>
                  <a:pt x="1981200" y="45847"/>
                </a:moveTo>
                <a:lnTo>
                  <a:pt x="57712" y="45847"/>
                </a:lnTo>
                <a:lnTo>
                  <a:pt x="40295" y="56007"/>
                </a:lnTo>
                <a:lnTo>
                  <a:pt x="57712" y="66167"/>
                </a:lnTo>
                <a:lnTo>
                  <a:pt x="1981200" y="66167"/>
                </a:lnTo>
                <a:lnTo>
                  <a:pt x="1981200" y="45847"/>
                </a:lnTo>
                <a:close/>
              </a:path>
              <a:path w="1981200" h="112394">
                <a:moveTo>
                  <a:pt x="25273" y="47244"/>
                </a:moveTo>
                <a:lnTo>
                  <a:pt x="25273" y="64770"/>
                </a:lnTo>
                <a:lnTo>
                  <a:pt x="40295" y="56007"/>
                </a:lnTo>
                <a:lnTo>
                  <a:pt x="25273" y="47244"/>
                </a:lnTo>
                <a:close/>
              </a:path>
              <a:path w="1981200" h="112394">
                <a:moveTo>
                  <a:pt x="40295" y="56007"/>
                </a:moveTo>
                <a:lnTo>
                  <a:pt x="25273" y="64770"/>
                </a:lnTo>
                <a:lnTo>
                  <a:pt x="55317" y="64770"/>
                </a:lnTo>
                <a:lnTo>
                  <a:pt x="40295" y="56007"/>
                </a:lnTo>
                <a:close/>
              </a:path>
              <a:path w="1981200" h="112394">
                <a:moveTo>
                  <a:pt x="55317" y="47244"/>
                </a:moveTo>
                <a:lnTo>
                  <a:pt x="25273" y="47244"/>
                </a:lnTo>
                <a:lnTo>
                  <a:pt x="40295" y="56007"/>
                </a:lnTo>
                <a:lnTo>
                  <a:pt x="55317" y="4724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38440" y="2199639"/>
            <a:ext cx="1087119" cy="665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53659" y="604519"/>
            <a:ext cx="3614419" cy="40533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24826" y="1011554"/>
            <a:ext cx="48005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AF50"/>
                </a:solidFill>
                <a:latin typeface="Calibri"/>
                <a:cs typeface="Calibri"/>
              </a:rPr>
              <a:t>Mt.  </a:t>
            </a:r>
            <a:r>
              <a:rPr sz="1600" b="1" spc="5" dirty="0">
                <a:solidFill>
                  <a:srgbClr val="00AF50"/>
                </a:solidFill>
                <a:latin typeface="Calibri"/>
                <a:cs typeface="Calibri"/>
              </a:rPr>
              <a:t>N</a:t>
            </a:r>
            <a:r>
              <a:rPr sz="1600" b="1" spc="-10" dirty="0">
                <a:solidFill>
                  <a:srgbClr val="00AF50"/>
                </a:solidFill>
                <a:latin typeface="Calibri"/>
                <a:cs typeface="Calibri"/>
              </a:rPr>
              <a:t>e</a:t>
            </a:r>
            <a:r>
              <a:rPr sz="1600" b="1" dirty="0">
                <a:solidFill>
                  <a:srgbClr val="00AF50"/>
                </a:solidFill>
                <a:latin typeface="Calibri"/>
                <a:cs typeface="Calibri"/>
              </a:rPr>
              <a:t>bo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91119" y="706132"/>
            <a:ext cx="612381" cy="2644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11567" y="712597"/>
            <a:ext cx="583946" cy="2355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533400"/>
            <a:ext cx="7620000" cy="571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4400" y="5257800"/>
            <a:ext cx="74676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002060"/>
                </a:solidFill>
                <a:latin typeface="Calibri"/>
                <a:cs typeface="Calibri"/>
              </a:rPr>
              <a:t>Looking </a:t>
            </a:r>
            <a:r>
              <a:rPr sz="2800" b="1" spc="-25" dirty="0">
                <a:solidFill>
                  <a:srgbClr val="002060"/>
                </a:solidFill>
                <a:latin typeface="Calibri"/>
                <a:cs typeface="Calibri"/>
              </a:rPr>
              <a:t>towards </a:t>
            </a:r>
            <a:r>
              <a:rPr sz="2800" b="1" dirty="0">
                <a:solidFill>
                  <a:srgbClr val="002060"/>
                </a:solidFill>
                <a:latin typeface="Calibri"/>
                <a:cs typeface="Calibri"/>
              </a:rPr>
              <a:t>the </a:t>
            </a:r>
            <a:r>
              <a:rPr sz="2800" b="1" spc="-10" dirty="0">
                <a:solidFill>
                  <a:srgbClr val="002060"/>
                </a:solidFill>
                <a:latin typeface="Calibri"/>
                <a:cs typeface="Calibri"/>
              </a:rPr>
              <a:t>mountains </a:t>
            </a:r>
            <a:r>
              <a:rPr sz="2800" b="1" spc="-5" dirty="0">
                <a:solidFill>
                  <a:srgbClr val="002060"/>
                </a:solidFill>
                <a:latin typeface="Calibri"/>
                <a:cs typeface="Calibri"/>
              </a:rPr>
              <a:t>by</a:t>
            </a:r>
            <a:r>
              <a:rPr sz="2800" b="1" spc="-1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2060"/>
                </a:solidFill>
                <a:latin typeface="Calibri"/>
                <a:cs typeface="Calibri"/>
              </a:rPr>
              <a:t>the  </a:t>
            </a:r>
            <a:r>
              <a:rPr sz="2800" b="1" spc="-5" dirty="0">
                <a:solidFill>
                  <a:srgbClr val="002060"/>
                </a:solidFill>
                <a:latin typeface="Calibri"/>
                <a:cs typeface="Calibri"/>
              </a:rPr>
              <a:t>Dead </a:t>
            </a:r>
            <a:r>
              <a:rPr sz="2800" b="1" dirty="0">
                <a:solidFill>
                  <a:srgbClr val="002060"/>
                </a:solidFill>
                <a:latin typeface="Calibri"/>
                <a:cs typeface="Calibri"/>
              </a:rPr>
              <a:t>Sea </a:t>
            </a:r>
            <a:r>
              <a:rPr sz="2800" b="1" spc="-20" dirty="0">
                <a:solidFill>
                  <a:srgbClr val="002060"/>
                </a:solidFill>
                <a:latin typeface="Calibri"/>
                <a:cs typeface="Calibri"/>
              </a:rPr>
              <a:t>from </a:t>
            </a:r>
            <a:r>
              <a:rPr sz="2800" b="1" spc="-15" dirty="0" err="1">
                <a:solidFill>
                  <a:srgbClr val="002060"/>
                </a:solidFill>
                <a:latin typeface="Calibri"/>
                <a:cs typeface="Calibri"/>
              </a:rPr>
              <a:t>Gilgal</a:t>
            </a:r>
            <a:r>
              <a:rPr sz="2800" b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15" dirty="0" smtClean="0">
                <a:solidFill>
                  <a:srgbClr val="002060"/>
                </a:solidFill>
                <a:latin typeface="Calibri"/>
                <a:cs typeface="Calibri"/>
              </a:rPr>
              <a:t>area</a:t>
            </a:r>
            <a:r>
              <a:rPr lang="en-US" sz="2800" b="1" spc="-15" dirty="0" smtClean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sz="2800" b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1800" y="457200"/>
            <a:ext cx="24961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b="1" spc="-30" dirty="0">
                <a:latin typeface="Calibri"/>
                <a:cs typeface="Calibri"/>
              </a:rPr>
              <a:t>Let’s</a:t>
            </a:r>
            <a:r>
              <a:rPr sz="3600" b="1" spc="-60" dirty="0">
                <a:latin typeface="Calibri"/>
                <a:cs typeface="Calibri"/>
              </a:rPr>
              <a:t> </a:t>
            </a:r>
            <a:r>
              <a:rPr sz="3600" b="1" spc="-20" dirty="0">
                <a:latin typeface="Calibri"/>
                <a:cs typeface="Calibri"/>
              </a:rPr>
              <a:t>Review: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4400" y="1066800"/>
            <a:ext cx="7536815" cy="41498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7405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FFFF00"/>
                </a:solidFill>
                <a:latin typeface="Calibri"/>
                <a:cs typeface="Calibri"/>
              </a:rPr>
              <a:t>Where </a:t>
            </a:r>
            <a:r>
              <a:rPr sz="3200" b="1" spc="-15" dirty="0">
                <a:solidFill>
                  <a:srgbClr val="FFFF00"/>
                </a:solidFill>
                <a:latin typeface="Calibri"/>
                <a:cs typeface="Calibri"/>
              </a:rPr>
              <a:t>have we </a:t>
            </a:r>
            <a:r>
              <a:rPr sz="3200" b="1" dirty="0">
                <a:solidFill>
                  <a:srgbClr val="FFFF00"/>
                </a:solidFill>
                <a:latin typeface="Calibri"/>
                <a:cs typeface="Calibri"/>
              </a:rPr>
              <a:t>been and </a:t>
            </a:r>
            <a:r>
              <a:rPr sz="3200" b="1" spc="-10" dirty="0">
                <a:solidFill>
                  <a:srgbClr val="FFFF00"/>
                </a:solidFill>
                <a:latin typeface="Calibri"/>
                <a:cs typeface="Calibri"/>
              </a:rPr>
              <a:t>where </a:t>
            </a:r>
            <a:r>
              <a:rPr sz="3200" b="1" spc="-15" dirty="0">
                <a:solidFill>
                  <a:srgbClr val="FFFF00"/>
                </a:solidFill>
                <a:latin typeface="Calibri"/>
                <a:cs typeface="Calibri"/>
              </a:rPr>
              <a:t>are</a:t>
            </a:r>
            <a:r>
              <a:rPr sz="3200" b="1" spc="-1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00"/>
                </a:solidFill>
                <a:latin typeface="Calibri"/>
                <a:cs typeface="Calibri"/>
              </a:rPr>
              <a:t>we  </a:t>
            </a:r>
            <a:r>
              <a:rPr sz="3200" b="1" spc="-10" dirty="0">
                <a:solidFill>
                  <a:srgbClr val="FFFF00"/>
                </a:solidFill>
                <a:latin typeface="Calibri"/>
                <a:cs typeface="Calibri"/>
              </a:rPr>
              <a:t>going </a:t>
            </a:r>
            <a:r>
              <a:rPr lang="en-US" sz="3200" b="1" spc="-10" dirty="0" smtClean="0">
                <a:solidFill>
                  <a:srgbClr val="FFFF00"/>
                </a:solidFill>
                <a:latin typeface="Calibri"/>
                <a:cs typeface="Calibri"/>
              </a:rPr>
              <a:t>today </a:t>
            </a:r>
            <a:r>
              <a:rPr sz="3200" b="1" dirty="0" smtClean="0">
                <a:solidFill>
                  <a:srgbClr val="FFFF00"/>
                </a:solidFill>
                <a:latin typeface="Calibri"/>
                <a:cs typeface="Calibri"/>
              </a:rPr>
              <a:t>on </a:t>
            </a:r>
            <a:r>
              <a:rPr sz="3200" b="1" spc="-5" dirty="0">
                <a:solidFill>
                  <a:srgbClr val="FFFF00"/>
                </a:solidFill>
                <a:latin typeface="Calibri"/>
                <a:cs typeface="Calibri"/>
              </a:rPr>
              <a:t>our</a:t>
            </a:r>
            <a:r>
              <a:rPr sz="3200" b="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00"/>
                </a:solidFill>
                <a:latin typeface="Calibri"/>
                <a:cs typeface="Calibri"/>
              </a:rPr>
              <a:t>tour</a:t>
            </a:r>
            <a:r>
              <a:rPr sz="3200" b="1" spc="-10" dirty="0" smtClean="0">
                <a:solidFill>
                  <a:srgbClr val="FFFF00"/>
                </a:solidFill>
                <a:latin typeface="Calibri"/>
                <a:cs typeface="Calibri"/>
              </a:rPr>
              <a:t>?</a:t>
            </a:r>
            <a:r>
              <a:rPr lang="en-US" sz="3200" b="1" spc="-1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</a:p>
          <a:p>
            <a:pPr marL="12700" marR="827405">
              <a:lnSpc>
                <a:spcPct val="100000"/>
              </a:lnSpc>
              <a:spcBef>
                <a:spcPts val="100"/>
              </a:spcBef>
            </a:pPr>
            <a:r>
              <a:rPr lang="en-US" sz="3200" spc="-10" dirty="0" smtClean="0">
                <a:solidFill>
                  <a:srgbClr val="FFFF00"/>
                </a:solidFill>
                <a:latin typeface="Calibri"/>
                <a:cs typeface="Calibri"/>
              </a:rPr>
              <a:t> Hint: check your maps…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16510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3200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3200" spc="-5" dirty="0" smtClean="0">
                <a:solidFill>
                  <a:srgbClr val="FFFF00"/>
                </a:solidFill>
                <a:latin typeface="Calibri"/>
                <a:cs typeface="Calibri"/>
              </a:rPr>
              <a:t>Check the map - </a:t>
            </a:r>
            <a:r>
              <a:rPr sz="3200" spc="-5" dirty="0" smtClean="0">
                <a:solidFill>
                  <a:srgbClr val="FFFF00"/>
                </a:solidFill>
                <a:latin typeface="Calibri"/>
                <a:cs typeface="Calibri"/>
              </a:rPr>
              <a:t>40 </a:t>
            </a:r>
            <a:r>
              <a:rPr sz="3200" spc="-25" dirty="0">
                <a:solidFill>
                  <a:srgbClr val="FFFF00"/>
                </a:solidFill>
                <a:latin typeface="Calibri"/>
                <a:cs typeface="Calibri"/>
              </a:rPr>
              <a:t>years 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of wandering </a:t>
            </a:r>
            <a:r>
              <a:rPr sz="3200" dirty="0" smtClean="0">
                <a:solidFill>
                  <a:srgbClr val="FFFF00"/>
                </a:solidFill>
                <a:latin typeface="Calibri"/>
                <a:cs typeface="Calibri"/>
              </a:rPr>
              <a:t>…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6510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3200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dirty="0" smtClean="0">
                <a:solidFill>
                  <a:srgbClr val="FFFF00"/>
                </a:solidFill>
                <a:latin typeface="Calibri"/>
                <a:cs typeface="Calibri"/>
              </a:rPr>
              <a:t>Name </a:t>
            </a:r>
            <a:r>
              <a:rPr sz="3200" spc="-15" dirty="0">
                <a:solidFill>
                  <a:srgbClr val="FFFF00"/>
                </a:solidFill>
                <a:latin typeface="Calibri"/>
                <a:cs typeface="Calibri"/>
              </a:rPr>
              <a:t>many 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of </a:t>
            </a:r>
            <a:r>
              <a:rPr sz="3200" spc="-45" dirty="0">
                <a:solidFill>
                  <a:srgbClr val="FFFF00"/>
                </a:solidFill>
                <a:latin typeface="Calibri"/>
                <a:cs typeface="Calibri"/>
              </a:rPr>
              <a:t>God’s </a:t>
            </a:r>
            <a:r>
              <a:rPr sz="3200" spc="-10" dirty="0">
                <a:solidFill>
                  <a:srgbClr val="FFFF00"/>
                </a:solidFill>
                <a:latin typeface="Calibri"/>
                <a:cs typeface="Calibri"/>
              </a:rPr>
              <a:t>miracles</a:t>
            </a:r>
            <a:r>
              <a:rPr sz="3200" spc="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00"/>
                </a:solidFill>
                <a:latin typeface="Calibri"/>
                <a:cs typeface="Calibri"/>
              </a:rPr>
              <a:t>….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65100">
              <a:lnSpc>
                <a:spcPct val="100000"/>
              </a:lnSpc>
              <a:spcBef>
                <a:spcPts val="5"/>
              </a:spcBef>
              <a:buFont typeface="Arial" pitchFamily="34" charset="0"/>
              <a:buChar char="•"/>
              <a:tabLst>
                <a:tab pos="596265" algn="l"/>
              </a:tabLst>
            </a:pPr>
            <a:r>
              <a:rPr lang="en-US" sz="320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dirty="0" smtClean="0">
                <a:solidFill>
                  <a:srgbClr val="FFFF00"/>
                </a:solidFill>
                <a:latin typeface="Calibri"/>
                <a:cs typeface="Calibri"/>
              </a:rPr>
              <a:t>Describe 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some of 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3200" spc="-15" dirty="0">
                <a:solidFill>
                  <a:srgbClr val="FFFF00"/>
                </a:solidFill>
                <a:latin typeface="Calibri"/>
                <a:cs typeface="Calibri"/>
              </a:rPr>
              <a:t>mysteries 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of</a:t>
            </a:r>
            <a:r>
              <a:rPr sz="3200" spc="-5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00"/>
                </a:solidFill>
                <a:latin typeface="Calibri"/>
                <a:cs typeface="Calibri"/>
              </a:rPr>
              <a:t>God…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65100" marR="5080">
              <a:lnSpc>
                <a:spcPct val="100000"/>
              </a:lnSpc>
              <a:buFont typeface="Arial" pitchFamily="34" charset="0"/>
              <a:buChar char="•"/>
              <a:tabLst>
                <a:tab pos="596265" algn="l"/>
              </a:tabLst>
            </a:pPr>
            <a:r>
              <a:rPr lang="en-US" sz="3200" dirty="0" smtClean="0">
                <a:solidFill>
                  <a:srgbClr val="FFFF00"/>
                </a:solidFill>
                <a:latin typeface="Calibri"/>
                <a:cs typeface="Calibri"/>
              </a:rPr>
              <a:t> List the lessons you learned from last </a:t>
            </a:r>
          </a:p>
          <a:p>
            <a:pPr marL="165100" marR="5080">
              <a:lnSpc>
                <a:spcPct val="100000"/>
              </a:lnSpc>
              <a:tabLst>
                <a:tab pos="596265" algn="l"/>
              </a:tabLst>
            </a:pPr>
            <a:r>
              <a:rPr lang="en-US" sz="32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Calibri"/>
                <a:cs typeface="Calibri"/>
              </a:rPr>
              <a:t>  week?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720" y="76200"/>
            <a:ext cx="8742680" cy="6558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540" y="5498782"/>
            <a:ext cx="853186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00"/>
                </a:solidFill>
              </a:rPr>
              <a:t>A possible </a:t>
            </a:r>
            <a:r>
              <a:rPr sz="2800" b="1" spc="-20" dirty="0" smtClean="0">
                <a:solidFill>
                  <a:srgbClr val="FFFF00"/>
                </a:solidFill>
              </a:rPr>
              <a:t>way </a:t>
            </a:r>
            <a:r>
              <a:rPr sz="2800" b="1" spc="-5" dirty="0">
                <a:solidFill>
                  <a:srgbClr val="FFFF00"/>
                </a:solidFill>
              </a:rPr>
              <a:t>that </a:t>
            </a:r>
            <a:r>
              <a:rPr sz="2800" b="1" dirty="0">
                <a:solidFill>
                  <a:srgbClr val="FFFF00"/>
                </a:solidFill>
              </a:rPr>
              <a:t>the </a:t>
            </a:r>
            <a:r>
              <a:rPr sz="2800" b="1" spc="-15" dirty="0" smtClean="0">
                <a:solidFill>
                  <a:srgbClr val="FFFF00"/>
                </a:solidFill>
              </a:rPr>
              <a:t>army</a:t>
            </a:r>
            <a:r>
              <a:rPr lang="en-US" sz="2800" b="1" spc="-15" dirty="0" smtClean="0">
                <a:solidFill>
                  <a:srgbClr val="FFFF00"/>
                </a:solidFill>
              </a:rPr>
              <a:t> may have</a:t>
            </a:r>
            <a:r>
              <a:rPr sz="2800" b="1" spc="-15" dirty="0" smtClean="0">
                <a:solidFill>
                  <a:srgbClr val="FFFF00"/>
                </a:solidFill>
              </a:rPr>
              <a:t> </a:t>
            </a:r>
            <a:r>
              <a:rPr sz="2800" b="1" spc="-5" dirty="0">
                <a:solidFill>
                  <a:srgbClr val="FFFF00"/>
                </a:solidFill>
              </a:rPr>
              <a:t>marched through </a:t>
            </a:r>
            <a:r>
              <a:rPr sz="2800" b="1" dirty="0">
                <a:solidFill>
                  <a:srgbClr val="FFFF00"/>
                </a:solidFill>
              </a:rPr>
              <a:t>the  Judean </a:t>
            </a:r>
            <a:r>
              <a:rPr sz="2800" b="1" spc="-5" dirty="0">
                <a:solidFill>
                  <a:srgbClr val="FFFF00"/>
                </a:solidFill>
              </a:rPr>
              <a:t>Hills to conquer </a:t>
            </a:r>
            <a:r>
              <a:rPr sz="2800" b="1" dirty="0">
                <a:solidFill>
                  <a:srgbClr val="FFFF00"/>
                </a:solidFill>
              </a:rPr>
              <a:t>Jericho. </a:t>
            </a:r>
            <a:r>
              <a:rPr sz="2800" b="1" spc="-5" dirty="0">
                <a:solidFill>
                  <a:srgbClr val="FFFF00"/>
                </a:solidFill>
              </a:rPr>
              <a:t>Observe </a:t>
            </a:r>
            <a:r>
              <a:rPr sz="2800" b="1" dirty="0">
                <a:solidFill>
                  <a:srgbClr val="FFFF00"/>
                </a:solidFill>
              </a:rPr>
              <a:t>the</a:t>
            </a:r>
            <a:r>
              <a:rPr sz="2800" b="1" spc="-85" dirty="0">
                <a:solidFill>
                  <a:srgbClr val="FFFF00"/>
                </a:solidFill>
              </a:rPr>
              <a:t> </a:t>
            </a:r>
            <a:r>
              <a:rPr lang="en-US" sz="2800" b="1" spc="-5" dirty="0" smtClean="0">
                <a:solidFill>
                  <a:srgbClr val="FFFF00"/>
                </a:solidFill>
              </a:rPr>
              <a:t>dry desert conditions.</a:t>
            </a:r>
            <a:r>
              <a:rPr sz="2800" b="1" spc="-5" dirty="0" smtClean="0">
                <a:solidFill>
                  <a:srgbClr val="FFFF00"/>
                </a:solidFill>
              </a:rPr>
              <a:t>.</a:t>
            </a:r>
            <a:endParaRPr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3520" y="152400"/>
            <a:ext cx="8691880" cy="6520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" y="5791200"/>
            <a:ext cx="86868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FF00"/>
                </a:solidFill>
              </a:rPr>
              <a:t>The </a:t>
            </a:r>
            <a:r>
              <a:rPr sz="3200" b="1" spc="-10" dirty="0">
                <a:solidFill>
                  <a:srgbClr val="FFFF00"/>
                </a:solidFill>
              </a:rPr>
              <a:t>walking </a:t>
            </a:r>
            <a:r>
              <a:rPr sz="3200" b="1" spc="-5" dirty="0">
                <a:solidFill>
                  <a:srgbClr val="FFFF00"/>
                </a:solidFill>
              </a:rPr>
              <a:t>path </a:t>
            </a:r>
            <a:r>
              <a:rPr sz="3200" b="1" spc="-15" dirty="0">
                <a:solidFill>
                  <a:srgbClr val="FFFF00"/>
                </a:solidFill>
              </a:rPr>
              <a:t>from </a:t>
            </a:r>
            <a:r>
              <a:rPr sz="3200" b="1" dirty="0">
                <a:solidFill>
                  <a:srgbClr val="FFFF00"/>
                </a:solidFill>
              </a:rPr>
              <a:t>the Judean </a:t>
            </a:r>
            <a:r>
              <a:rPr sz="3200" b="1" spc="-5" dirty="0">
                <a:solidFill>
                  <a:srgbClr val="FFFF00"/>
                </a:solidFill>
              </a:rPr>
              <a:t>Hills </a:t>
            </a:r>
            <a:r>
              <a:rPr sz="3200" b="1" spc="-20" dirty="0">
                <a:solidFill>
                  <a:srgbClr val="FFFF00"/>
                </a:solidFill>
              </a:rPr>
              <a:t>to</a:t>
            </a:r>
            <a:r>
              <a:rPr sz="3200" b="1" spc="35" dirty="0">
                <a:solidFill>
                  <a:srgbClr val="FFFF00"/>
                </a:solidFill>
              </a:rPr>
              <a:t> </a:t>
            </a:r>
            <a:r>
              <a:rPr sz="3200" b="1" dirty="0">
                <a:solidFill>
                  <a:srgbClr val="FFFF00"/>
                </a:solidFill>
              </a:rPr>
              <a:t>Jericho.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269240"/>
            <a:ext cx="4876800" cy="6502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6400" y="1003934"/>
            <a:ext cx="3130169" cy="345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00"/>
                </a:solidFill>
                <a:latin typeface="Calibri"/>
                <a:cs typeface="Calibri"/>
              </a:rPr>
              <a:t>This </a:t>
            </a:r>
            <a:r>
              <a:rPr sz="2800" b="1" dirty="0">
                <a:solidFill>
                  <a:srgbClr val="FFFF00"/>
                </a:solidFill>
                <a:latin typeface="Calibri"/>
                <a:cs typeface="Calibri"/>
              </a:rPr>
              <a:t>is a </a:t>
            </a:r>
            <a:r>
              <a:rPr sz="2800" b="1" spc="-25" dirty="0">
                <a:solidFill>
                  <a:srgbClr val="FFFF00"/>
                </a:solidFill>
                <a:latin typeface="Calibri"/>
                <a:cs typeface="Calibri"/>
              </a:rPr>
              <a:t>Wadi </a:t>
            </a:r>
            <a:r>
              <a:rPr sz="2800" b="1" spc="-5" dirty="0">
                <a:solidFill>
                  <a:srgbClr val="FFFF00"/>
                </a:solidFill>
                <a:latin typeface="Calibri"/>
                <a:cs typeface="Calibri"/>
              </a:rPr>
              <a:t>(a</a:t>
            </a:r>
            <a:r>
              <a:rPr sz="2800" b="1" spc="-8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10" dirty="0" smtClean="0">
                <a:solidFill>
                  <a:srgbClr val="FFFF00"/>
                </a:solidFill>
                <a:latin typeface="Calibri"/>
                <a:cs typeface="Calibri"/>
              </a:rPr>
              <a:t>valley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). </a:t>
            </a:r>
            <a:r>
              <a:rPr sz="2800" b="1" spc="-5" dirty="0">
                <a:solidFill>
                  <a:srgbClr val="FFFF00"/>
                </a:solidFill>
                <a:latin typeface="Calibri"/>
                <a:cs typeface="Calibri"/>
              </a:rPr>
              <a:t>Looking  down </a:t>
            </a:r>
            <a:r>
              <a:rPr sz="2800" b="1" spc="-15" dirty="0">
                <a:solidFill>
                  <a:srgbClr val="FFFF00"/>
                </a:solidFill>
                <a:latin typeface="Calibri"/>
                <a:cs typeface="Calibri"/>
              </a:rPr>
              <a:t>from </a:t>
            </a:r>
            <a:r>
              <a:rPr sz="2800" b="1" spc="-5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path </a:t>
            </a:r>
            <a:r>
              <a:rPr sz="2800" b="1" spc="-20" dirty="0">
                <a:solidFill>
                  <a:srgbClr val="FFFF00"/>
                </a:solidFill>
                <a:latin typeface="Calibri"/>
                <a:cs typeface="Calibri"/>
              </a:rPr>
              <a:t>to  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where </a:t>
            </a:r>
            <a:r>
              <a:rPr sz="2800" b="1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2800" b="1" spc="-5" dirty="0">
                <a:solidFill>
                  <a:srgbClr val="FFFF00"/>
                </a:solidFill>
                <a:latin typeface="Calibri"/>
                <a:cs typeface="Calibri"/>
              </a:rPr>
              <a:t>river 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would  </a:t>
            </a:r>
            <a:r>
              <a:rPr sz="2800" b="1" dirty="0">
                <a:solidFill>
                  <a:srgbClr val="FFFF00"/>
                </a:solidFill>
                <a:latin typeface="Calibri"/>
                <a:cs typeface="Calibri"/>
              </a:rPr>
              <a:t>run </a:t>
            </a:r>
            <a:r>
              <a:rPr sz="2800" b="1" spc="-5" dirty="0">
                <a:solidFill>
                  <a:srgbClr val="FFFF00"/>
                </a:solidFill>
                <a:latin typeface="Calibri"/>
                <a:cs typeface="Calibri"/>
              </a:rPr>
              <a:t>during the </a:t>
            </a:r>
            <a:r>
              <a:rPr sz="2800" b="1" spc="-20" dirty="0">
                <a:solidFill>
                  <a:srgbClr val="FFFF00"/>
                </a:solidFill>
                <a:latin typeface="Calibri"/>
                <a:cs typeface="Calibri"/>
              </a:rPr>
              <a:t>rainy  </a:t>
            </a:r>
            <a:r>
              <a:rPr sz="2800" b="1" spc="-5" dirty="0">
                <a:solidFill>
                  <a:srgbClr val="FFFF00"/>
                </a:solidFill>
                <a:latin typeface="Calibri"/>
                <a:cs typeface="Calibri"/>
              </a:rPr>
              <a:t>season</a:t>
            </a:r>
            <a:r>
              <a:rPr sz="2800" b="1" spc="-5" dirty="0" smtClean="0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r>
              <a:rPr lang="en-US" sz="2800" b="1" spc="-5" dirty="0" smtClean="0">
                <a:solidFill>
                  <a:srgbClr val="FFFF00"/>
                </a:solidFill>
                <a:latin typeface="Calibri"/>
                <a:cs typeface="Calibri"/>
              </a:rPr>
              <a:t> This is one path leading to Jericho.</a:t>
            </a:r>
            <a:endParaRPr sz="28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800" y="457200"/>
            <a:ext cx="4953000" cy="619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29045" y="543623"/>
            <a:ext cx="1989455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FF00"/>
                </a:solidFill>
              </a:rPr>
              <a:t>People</a:t>
            </a:r>
            <a:r>
              <a:rPr sz="2800" spc="-95" dirty="0">
                <a:solidFill>
                  <a:srgbClr val="FFFF00"/>
                </a:solidFill>
              </a:rPr>
              <a:t> </a:t>
            </a:r>
            <a:r>
              <a:rPr sz="2800" spc="-5" dirty="0">
                <a:solidFill>
                  <a:srgbClr val="FFFF00"/>
                </a:solidFill>
              </a:rPr>
              <a:t>would  </a:t>
            </a:r>
            <a:r>
              <a:rPr sz="2800" dirty="0">
                <a:solidFill>
                  <a:srgbClr val="FFFF00"/>
                </a:solidFill>
              </a:rPr>
              <a:t>build </a:t>
            </a:r>
            <a:r>
              <a:rPr sz="2800" spc="-10" dirty="0">
                <a:solidFill>
                  <a:srgbClr val="FFFF00"/>
                </a:solidFill>
              </a:rPr>
              <a:t>shelters  </a:t>
            </a:r>
            <a:r>
              <a:rPr sz="2800" spc="-5" dirty="0">
                <a:solidFill>
                  <a:srgbClr val="FFFF00"/>
                </a:solidFill>
              </a:rPr>
              <a:t>or places </a:t>
            </a:r>
            <a:r>
              <a:rPr sz="2800" spc="-10" dirty="0">
                <a:solidFill>
                  <a:srgbClr val="FFFF00"/>
                </a:solidFill>
              </a:rPr>
              <a:t>to  live </a:t>
            </a:r>
            <a:r>
              <a:rPr sz="2800" spc="-5" dirty="0">
                <a:solidFill>
                  <a:srgbClr val="FFFF00"/>
                </a:solidFill>
              </a:rPr>
              <a:t>in </a:t>
            </a:r>
            <a:r>
              <a:rPr sz="2800" dirty="0">
                <a:solidFill>
                  <a:srgbClr val="FFFF00"/>
                </a:solidFill>
              </a:rPr>
              <a:t>the  </a:t>
            </a:r>
            <a:r>
              <a:rPr lang="en-US" sz="2800" dirty="0" smtClean="0">
                <a:solidFill>
                  <a:srgbClr val="FFFF00"/>
                </a:solidFill>
              </a:rPr>
              <a:t>caves and </a:t>
            </a:r>
            <a:r>
              <a:rPr sz="2800" spc="-15" dirty="0" smtClean="0">
                <a:solidFill>
                  <a:srgbClr val="FFFF00"/>
                </a:solidFill>
              </a:rPr>
              <a:t>rocks</a:t>
            </a:r>
            <a:r>
              <a:rPr sz="2800" spc="-15" dirty="0">
                <a:solidFill>
                  <a:srgbClr val="FFFF00"/>
                </a:solidFill>
              </a:rPr>
              <a:t>.</a:t>
            </a:r>
            <a:endParaRPr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304800"/>
            <a:ext cx="7467600" cy="556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219200" y="5867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Today, people have built shelters in the mountains</a:t>
            </a:r>
            <a:r>
              <a:rPr lang="en-US" sz="2000" b="1" dirty="0" smtClean="0">
                <a:solidFill>
                  <a:srgbClr val="FFFF00"/>
                </a:solidFill>
              </a:rPr>
              <a:t>. 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228600"/>
            <a:ext cx="4881880" cy="6507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29045" y="1303337"/>
            <a:ext cx="2281555" cy="3952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00"/>
                </a:solidFill>
                <a:latin typeface="Calibri"/>
                <a:cs typeface="Calibri"/>
              </a:rPr>
              <a:t>Looking  </a:t>
            </a:r>
            <a:r>
              <a:rPr sz="3200" b="1" spc="-20" dirty="0">
                <a:solidFill>
                  <a:srgbClr val="FFFF00"/>
                </a:solidFill>
                <a:latin typeface="Calibri"/>
                <a:cs typeface="Calibri"/>
              </a:rPr>
              <a:t>towards </a:t>
            </a:r>
            <a:r>
              <a:rPr sz="3200" b="1" spc="-5" dirty="0">
                <a:solidFill>
                  <a:srgbClr val="FFFF00"/>
                </a:solidFill>
                <a:latin typeface="Calibri"/>
                <a:cs typeface="Calibri"/>
              </a:rPr>
              <a:t>the  ruins </a:t>
            </a:r>
            <a:r>
              <a:rPr sz="3200" b="1" dirty="0">
                <a:solidFill>
                  <a:srgbClr val="FFFF00"/>
                </a:solidFill>
                <a:latin typeface="Calibri"/>
                <a:cs typeface="Calibri"/>
              </a:rPr>
              <a:t>of  </a:t>
            </a:r>
            <a:r>
              <a:rPr sz="3200" b="1" spc="-5" dirty="0">
                <a:solidFill>
                  <a:srgbClr val="FFFF00"/>
                </a:solidFill>
                <a:latin typeface="Calibri"/>
                <a:cs typeface="Calibri"/>
              </a:rPr>
              <a:t>ancient  </a:t>
            </a:r>
            <a:r>
              <a:rPr sz="3200" b="1" dirty="0" smtClean="0">
                <a:solidFill>
                  <a:srgbClr val="FFFF00"/>
                </a:solidFill>
                <a:latin typeface="Calibri"/>
                <a:cs typeface="Calibri"/>
              </a:rPr>
              <a:t>Jericho</a:t>
            </a:r>
            <a:r>
              <a:rPr lang="en-US" sz="3200" b="1" dirty="0" smtClean="0">
                <a:solidFill>
                  <a:srgbClr val="FFFF00"/>
                </a:solidFill>
                <a:latin typeface="Calibri"/>
                <a:cs typeface="Calibri"/>
              </a:rPr>
              <a:t>.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3200" b="1" dirty="0" smtClean="0">
                <a:solidFill>
                  <a:srgbClr val="FFFF00"/>
                </a:solidFill>
                <a:latin typeface="Calibri"/>
                <a:cs typeface="Calibri"/>
              </a:rPr>
              <a:t>M</a:t>
            </a:r>
            <a:r>
              <a:rPr sz="3200" b="1" spc="-5" dirty="0" smtClean="0">
                <a:solidFill>
                  <a:srgbClr val="FFFF00"/>
                </a:solidFill>
                <a:latin typeface="Calibri"/>
                <a:cs typeface="Calibri"/>
              </a:rPr>
              <a:t>odern  </a:t>
            </a:r>
            <a:r>
              <a:rPr sz="3200" b="1" dirty="0">
                <a:solidFill>
                  <a:srgbClr val="FFFF00"/>
                </a:solidFill>
                <a:latin typeface="Calibri"/>
                <a:cs typeface="Calibri"/>
              </a:rPr>
              <a:t>Jericho in</a:t>
            </a:r>
            <a:r>
              <a:rPr sz="3200" b="1" spc="-1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00"/>
                </a:solidFill>
                <a:latin typeface="Calibri"/>
                <a:cs typeface="Calibri"/>
              </a:rPr>
              <a:t>the  background.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76200"/>
            <a:ext cx="8737600" cy="655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8657" y="5805804"/>
            <a:ext cx="78803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Looking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towards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ruins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of </a:t>
            </a:r>
            <a:r>
              <a:rPr sz="2400" b="1" spc="-15" dirty="0">
                <a:solidFill>
                  <a:srgbClr val="FFFF00"/>
                </a:solidFill>
                <a:latin typeface="Calibri"/>
                <a:cs typeface="Calibri"/>
              </a:rPr>
              <a:t>ancient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Jericho in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z="2400" b="1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foreground</a:t>
            </a:r>
            <a:endParaRPr sz="2400" b="1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and modern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Jericho in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z="2400" b="1" spc="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background.</a:t>
            </a:r>
            <a:endParaRPr sz="24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0"/>
            <a:ext cx="7721600" cy="6461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191000" y="6019800"/>
            <a:ext cx="429196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5" dirty="0">
                <a:solidFill>
                  <a:srgbClr val="FFFF00"/>
                </a:solidFill>
                <a:latin typeface="Calibri"/>
                <a:cs typeface="Calibri"/>
              </a:rPr>
              <a:t>Travel </a:t>
            </a:r>
            <a:r>
              <a:rPr sz="2800" b="1" spc="-15" dirty="0">
                <a:solidFill>
                  <a:srgbClr val="FFFF00"/>
                </a:solidFill>
                <a:latin typeface="Calibri"/>
                <a:cs typeface="Calibri"/>
              </a:rPr>
              <a:t>was 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often by</a:t>
            </a:r>
            <a:r>
              <a:rPr sz="2800" b="1" spc="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FFFF00"/>
                </a:solidFill>
                <a:latin typeface="Calibri"/>
                <a:cs typeface="Calibri"/>
              </a:rPr>
              <a:t>donkey</a:t>
            </a:r>
            <a:r>
              <a:rPr sz="1800" b="1" spc="-15" dirty="0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endParaRPr sz="18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2770" y="629856"/>
            <a:ext cx="56134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30" dirty="0">
                <a:solidFill>
                  <a:srgbClr val="4F81BC"/>
                </a:solidFill>
                <a:latin typeface="Cambria"/>
                <a:cs typeface="Cambria"/>
              </a:rPr>
              <a:t>Review </a:t>
            </a:r>
            <a:r>
              <a:rPr sz="3200" b="1" spc="-5" dirty="0">
                <a:solidFill>
                  <a:srgbClr val="4F81BC"/>
                </a:solidFill>
                <a:latin typeface="Cambria"/>
                <a:cs typeface="Cambria"/>
              </a:rPr>
              <a:t>Bible Memory</a:t>
            </a:r>
            <a:r>
              <a:rPr sz="3200" b="1" spc="15" dirty="0">
                <a:solidFill>
                  <a:srgbClr val="4F81BC"/>
                </a:solidFill>
                <a:latin typeface="Cambria"/>
                <a:cs typeface="Cambria"/>
              </a:rPr>
              <a:t> </a:t>
            </a:r>
            <a:r>
              <a:rPr sz="3600" b="1" spc="-40" dirty="0">
                <a:solidFill>
                  <a:srgbClr val="4F81BC"/>
                </a:solidFill>
                <a:latin typeface="Cambria"/>
                <a:cs typeface="Cambria"/>
              </a:rPr>
              <a:t>Verses</a:t>
            </a:r>
            <a:r>
              <a:rPr sz="1800" b="1" spc="-40" dirty="0">
                <a:solidFill>
                  <a:srgbClr val="4F81BC"/>
                </a:solidFill>
                <a:latin typeface="Cambria"/>
                <a:cs typeface="Cambria"/>
              </a:rPr>
              <a:t>: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9600" y="1318260"/>
            <a:ext cx="7924800" cy="5046980"/>
          </a:xfrm>
          <a:custGeom>
            <a:avLst/>
            <a:gdLst/>
            <a:ahLst/>
            <a:cxnLst/>
            <a:rect l="l" t="t" r="r" b="b"/>
            <a:pathLst>
              <a:path w="7924800" h="5046980">
                <a:moveTo>
                  <a:pt x="0" y="5046980"/>
                </a:moveTo>
                <a:lnTo>
                  <a:pt x="7924800" y="5046980"/>
                </a:lnTo>
                <a:lnTo>
                  <a:pt x="7924800" y="0"/>
                </a:lnTo>
                <a:lnTo>
                  <a:pt x="0" y="0"/>
                </a:lnTo>
                <a:lnTo>
                  <a:pt x="0" y="5046980"/>
                </a:lnTo>
                <a:close/>
              </a:path>
            </a:pathLst>
          </a:custGeom>
          <a:ln w="1016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145857" y="1331023"/>
            <a:ext cx="7218045" cy="46501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67945">
              <a:lnSpc>
                <a:spcPct val="99400"/>
              </a:lnSpc>
              <a:spcBef>
                <a:spcPts val="120"/>
              </a:spcBef>
            </a:pPr>
            <a:r>
              <a:rPr sz="2800" i="1" u="heavy" spc="-5" dirty="0">
                <a:solidFill>
                  <a:srgbClr val="FF0000"/>
                </a:solidFill>
                <a:uFill>
                  <a:solidFill>
                    <a:srgbClr val="FFC000"/>
                  </a:solidFill>
                </a:uFill>
                <a:latin typeface="Times New Roman"/>
                <a:cs typeface="Times New Roman"/>
              </a:rPr>
              <a:t>Joshua </a:t>
            </a:r>
            <a:r>
              <a:rPr sz="2800" i="1" u="heavy" dirty="0">
                <a:solidFill>
                  <a:srgbClr val="FF0000"/>
                </a:solidFill>
                <a:uFill>
                  <a:solidFill>
                    <a:srgbClr val="FFC000"/>
                  </a:solidFill>
                </a:uFill>
                <a:latin typeface="Times New Roman"/>
                <a:cs typeface="Times New Roman"/>
              </a:rPr>
              <a:t>1:16</a:t>
            </a:r>
            <a:r>
              <a:rPr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C000"/>
                </a:solidFill>
                <a:latin typeface="Times New Roman"/>
                <a:cs typeface="Times New Roman"/>
              </a:rPr>
              <a:t>- Then they </a:t>
            </a:r>
            <a:r>
              <a:rPr sz="2800" spc="-5" dirty="0">
                <a:solidFill>
                  <a:srgbClr val="FFC000"/>
                </a:solidFill>
                <a:latin typeface="Times New Roman"/>
                <a:cs typeface="Times New Roman"/>
              </a:rPr>
              <a:t>answered Joshua,  </a:t>
            </a:r>
            <a:r>
              <a:rPr sz="2800" spc="-20" dirty="0">
                <a:solidFill>
                  <a:srgbClr val="FFC000"/>
                </a:solidFill>
                <a:latin typeface="Calibri"/>
                <a:cs typeface="Calibri"/>
              </a:rPr>
              <a:t>“</a:t>
            </a:r>
            <a:r>
              <a:rPr sz="3600" b="1" spc="-20" dirty="0">
                <a:solidFill>
                  <a:srgbClr val="FFC000"/>
                </a:solidFill>
                <a:latin typeface="Calibri"/>
                <a:cs typeface="Calibri"/>
              </a:rPr>
              <a:t>Whatever you </a:t>
            </a:r>
            <a:r>
              <a:rPr sz="3600" b="1" spc="-25" dirty="0">
                <a:solidFill>
                  <a:srgbClr val="FFC000"/>
                </a:solidFill>
                <a:latin typeface="Calibri"/>
                <a:cs typeface="Calibri"/>
              </a:rPr>
              <a:t>have </a:t>
            </a:r>
            <a:r>
              <a:rPr sz="3600" b="1" spc="-5" dirty="0">
                <a:solidFill>
                  <a:srgbClr val="FFC000"/>
                </a:solidFill>
                <a:latin typeface="Calibri"/>
                <a:cs typeface="Calibri"/>
              </a:rPr>
              <a:t>commanded </a:t>
            </a:r>
            <a:r>
              <a:rPr sz="3600" b="1" dirty="0">
                <a:solidFill>
                  <a:srgbClr val="FFC000"/>
                </a:solidFill>
                <a:latin typeface="Calibri"/>
                <a:cs typeface="Calibri"/>
              </a:rPr>
              <a:t>us  </a:t>
            </a:r>
            <a:r>
              <a:rPr sz="3600" b="1" spc="-15" dirty="0">
                <a:solidFill>
                  <a:srgbClr val="FFC000"/>
                </a:solidFill>
                <a:latin typeface="Calibri"/>
                <a:cs typeface="Calibri"/>
              </a:rPr>
              <a:t>we </a:t>
            </a:r>
            <a:r>
              <a:rPr sz="3600" b="1" spc="-5" dirty="0">
                <a:solidFill>
                  <a:srgbClr val="FFC000"/>
                </a:solidFill>
                <a:latin typeface="Calibri"/>
                <a:cs typeface="Calibri"/>
              </a:rPr>
              <a:t>will </a:t>
            </a:r>
            <a:r>
              <a:rPr sz="3600" b="1" spc="-20" dirty="0">
                <a:solidFill>
                  <a:srgbClr val="FFC000"/>
                </a:solidFill>
                <a:latin typeface="Calibri"/>
                <a:cs typeface="Calibri"/>
              </a:rPr>
              <a:t>do, </a:t>
            </a:r>
            <a:r>
              <a:rPr sz="3600" b="1" dirty="0">
                <a:solidFill>
                  <a:srgbClr val="FFC000"/>
                </a:solidFill>
                <a:latin typeface="Calibri"/>
                <a:cs typeface="Calibri"/>
              </a:rPr>
              <a:t>and </a:t>
            </a:r>
            <a:r>
              <a:rPr sz="3600" b="1" spc="-15" dirty="0">
                <a:solidFill>
                  <a:srgbClr val="FFC000"/>
                </a:solidFill>
                <a:latin typeface="Calibri"/>
                <a:cs typeface="Calibri"/>
              </a:rPr>
              <a:t>wherever </a:t>
            </a:r>
            <a:r>
              <a:rPr sz="3600" b="1" spc="-20" dirty="0">
                <a:solidFill>
                  <a:srgbClr val="FFC000"/>
                </a:solidFill>
                <a:latin typeface="Calibri"/>
                <a:cs typeface="Calibri"/>
              </a:rPr>
              <a:t>you </a:t>
            </a:r>
            <a:r>
              <a:rPr sz="3600" b="1" dirty="0">
                <a:solidFill>
                  <a:srgbClr val="FFC000"/>
                </a:solidFill>
                <a:latin typeface="Calibri"/>
                <a:cs typeface="Calibri"/>
              </a:rPr>
              <a:t>send us  </a:t>
            </a:r>
            <a:r>
              <a:rPr sz="3600" b="1" spc="-15" dirty="0">
                <a:solidFill>
                  <a:srgbClr val="FFC000"/>
                </a:solidFill>
                <a:latin typeface="Calibri"/>
                <a:cs typeface="Calibri"/>
              </a:rPr>
              <a:t>we </a:t>
            </a:r>
            <a:r>
              <a:rPr sz="3600" b="1" spc="-10" dirty="0">
                <a:solidFill>
                  <a:srgbClr val="FFC000"/>
                </a:solidFill>
                <a:latin typeface="Calibri"/>
                <a:cs typeface="Calibri"/>
              </a:rPr>
              <a:t>will</a:t>
            </a:r>
            <a:r>
              <a:rPr sz="3600" b="1" spc="15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FFC000"/>
                </a:solidFill>
                <a:latin typeface="Calibri"/>
                <a:cs typeface="Calibri"/>
              </a:rPr>
              <a:t>go.</a:t>
            </a:r>
            <a:endParaRPr sz="3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91440">
              <a:lnSpc>
                <a:spcPts val="3820"/>
              </a:lnSpc>
            </a:pP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Joshua</a:t>
            </a:r>
            <a:r>
              <a:rPr sz="32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24:15</a:t>
            </a:r>
          </a:p>
          <a:p>
            <a:pPr marL="12700">
              <a:lnSpc>
                <a:spcPts val="4300"/>
              </a:lnSpc>
            </a:pPr>
            <a:r>
              <a:rPr sz="3600" b="1" i="1" spc="-5" dirty="0">
                <a:solidFill>
                  <a:srgbClr val="FFFFFF"/>
                </a:solidFill>
                <a:latin typeface="Calibri"/>
                <a:cs typeface="Calibri"/>
              </a:rPr>
              <a:t>“Choose </a:t>
            </a:r>
            <a:r>
              <a:rPr sz="3600" b="1" i="1" spc="-10" dirty="0">
                <a:solidFill>
                  <a:srgbClr val="FFFFFF"/>
                </a:solidFill>
                <a:latin typeface="Calibri"/>
                <a:cs typeface="Calibri"/>
              </a:rPr>
              <a:t>for yourselves </a:t>
            </a:r>
            <a:r>
              <a:rPr sz="3600" b="1" i="1" spc="-5" dirty="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sz="3600" b="1" i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3600" b="1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i="1" spc="-5" dirty="0">
                <a:solidFill>
                  <a:srgbClr val="FFFFFF"/>
                </a:solidFill>
                <a:latin typeface="Calibri"/>
                <a:cs typeface="Calibri"/>
              </a:rPr>
              <a:t>whom</a:t>
            </a:r>
            <a:endParaRPr sz="3600" dirty="0">
              <a:latin typeface="Calibri"/>
              <a:cs typeface="Calibri"/>
            </a:endParaRPr>
          </a:p>
          <a:p>
            <a:pPr marL="12700" marR="269240">
              <a:lnSpc>
                <a:spcPct val="100000"/>
              </a:lnSpc>
              <a:spcBef>
                <a:spcPts val="5"/>
              </a:spcBef>
            </a:pPr>
            <a:r>
              <a:rPr sz="3600" b="1" i="1" dirty="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sz="3600" b="1" i="1" spc="-10" dirty="0">
                <a:solidFill>
                  <a:srgbClr val="FFFFFF"/>
                </a:solidFill>
                <a:latin typeface="Calibri"/>
                <a:cs typeface="Calibri"/>
              </a:rPr>
              <a:t>will </a:t>
            </a:r>
            <a:r>
              <a:rPr sz="3600" b="1" i="1" dirty="0">
                <a:solidFill>
                  <a:srgbClr val="FFFFFF"/>
                </a:solidFill>
                <a:latin typeface="Calibri"/>
                <a:cs typeface="Calibri"/>
              </a:rPr>
              <a:t>serve…but as </a:t>
            </a:r>
            <a:r>
              <a:rPr sz="3600" b="1" i="1" spc="-1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3600" b="1" i="1" dirty="0">
                <a:solidFill>
                  <a:srgbClr val="FFFFFF"/>
                </a:solidFill>
                <a:latin typeface="Calibri"/>
                <a:cs typeface="Calibri"/>
              </a:rPr>
              <a:t>me and</a:t>
            </a:r>
            <a:r>
              <a:rPr sz="3600" b="1" i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i="1" spc="-25" dirty="0">
                <a:solidFill>
                  <a:srgbClr val="FFFFFF"/>
                </a:solidFill>
                <a:latin typeface="Calibri"/>
                <a:cs typeface="Calibri"/>
              </a:rPr>
              <a:t>my  </a:t>
            </a:r>
            <a:r>
              <a:rPr sz="3600" b="1" i="1" spc="-5" dirty="0">
                <a:solidFill>
                  <a:srgbClr val="FFFFFF"/>
                </a:solidFill>
                <a:latin typeface="Calibri"/>
                <a:cs typeface="Calibri"/>
              </a:rPr>
              <a:t>household, we will </a:t>
            </a:r>
            <a:r>
              <a:rPr sz="3600" b="1" i="1" dirty="0">
                <a:solidFill>
                  <a:srgbClr val="FFFFFF"/>
                </a:solidFill>
                <a:latin typeface="Calibri"/>
                <a:cs typeface="Calibri"/>
              </a:rPr>
              <a:t>serve the</a:t>
            </a:r>
            <a:r>
              <a:rPr sz="3600" b="1" i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i="1" dirty="0">
                <a:solidFill>
                  <a:srgbClr val="FFFFFF"/>
                </a:solidFill>
                <a:latin typeface="Calibri"/>
                <a:cs typeface="Calibri"/>
              </a:rPr>
              <a:t>Lord”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15000" y="3352800"/>
            <a:ext cx="1943100" cy="259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000" y="1219200"/>
            <a:ext cx="2115820" cy="2819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81400" y="1295400"/>
            <a:ext cx="1790700" cy="2192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71800" y="3657600"/>
            <a:ext cx="1922779" cy="2428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00" y="4876800"/>
            <a:ext cx="304800" cy="152400"/>
          </a:xfrm>
          <a:custGeom>
            <a:avLst/>
            <a:gdLst/>
            <a:ahLst/>
            <a:cxnLst/>
            <a:rect l="l" t="t" r="r" b="b"/>
            <a:pathLst>
              <a:path w="304800" h="152400">
                <a:moveTo>
                  <a:pt x="279400" y="0"/>
                </a:moveTo>
                <a:lnTo>
                  <a:pt x="25400" y="0"/>
                </a:lnTo>
                <a:lnTo>
                  <a:pt x="15537" y="2004"/>
                </a:lnTo>
                <a:lnTo>
                  <a:pt x="7461" y="7461"/>
                </a:lnTo>
                <a:lnTo>
                  <a:pt x="2004" y="15537"/>
                </a:lnTo>
                <a:lnTo>
                  <a:pt x="0" y="25400"/>
                </a:lnTo>
                <a:lnTo>
                  <a:pt x="0" y="127000"/>
                </a:lnTo>
                <a:lnTo>
                  <a:pt x="2004" y="136862"/>
                </a:lnTo>
                <a:lnTo>
                  <a:pt x="7461" y="144938"/>
                </a:lnTo>
                <a:lnTo>
                  <a:pt x="15537" y="150395"/>
                </a:lnTo>
                <a:lnTo>
                  <a:pt x="25400" y="152400"/>
                </a:lnTo>
                <a:lnTo>
                  <a:pt x="279400" y="152400"/>
                </a:lnTo>
                <a:lnTo>
                  <a:pt x="289262" y="150395"/>
                </a:lnTo>
                <a:lnTo>
                  <a:pt x="297338" y="144938"/>
                </a:lnTo>
                <a:lnTo>
                  <a:pt x="302795" y="136862"/>
                </a:lnTo>
                <a:lnTo>
                  <a:pt x="304800" y="127000"/>
                </a:lnTo>
                <a:lnTo>
                  <a:pt x="304800" y="25400"/>
                </a:lnTo>
                <a:lnTo>
                  <a:pt x="302795" y="15537"/>
                </a:lnTo>
                <a:lnTo>
                  <a:pt x="297338" y="7461"/>
                </a:lnTo>
                <a:lnTo>
                  <a:pt x="289262" y="2004"/>
                </a:lnTo>
                <a:lnTo>
                  <a:pt x="279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19600" y="5181600"/>
            <a:ext cx="228600" cy="228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0000" y="5181600"/>
            <a:ext cx="457200" cy="228600"/>
          </a:xfrm>
          <a:custGeom>
            <a:avLst/>
            <a:gdLst/>
            <a:ahLst/>
            <a:cxnLst/>
            <a:rect l="l" t="t" r="r" b="b"/>
            <a:pathLst>
              <a:path w="457200" h="228600">
                <a:moveTo>
                  <a:pt x="419100" y="0"/>
                </a:moveTo>
                <a:lnTo>
                  <a:pt x="38100" y="0"/>
                </a:ln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0" y="190500"/>
                </a:lnTo>
                <a:lnTo>
                  <a:pt x="2988" y="205347"/>
                </a:lnTo>
                <a:lnTo>
                  <a:pt x="11144" y="217455"/>
                </a:lnTo>
                <a:lnTo>
                  <a:pt x="23252" y="225611"/>
                </a:lnTo>
                <a:lnTo>
                  <a:pt x="38100" y="228600"/>
                </a:lnTo>
                <a:lnTo>
                  <a:pt x="419100" y="228600"/>
                </a:lnTo>
                <a:lnTo>
                  <a:pt x="433947" y="225611"/>
                </a:lnTo>
                <a:lnTo>
                  <a:pt x="446055" y="217455"/>
                </a:lnTo>
                <a:lnTo>
                  <a:pt x="454211" y="205347"/>
                </a:lnTo>
                <a:lnTo>
                  <a:pt x="457200" y="190500"/>
                </a:lnTo>
                <a:lnTo>
                  <a:pt x="457200" y="38100"/>
                </a:lnTo>
                <a:lnTo>
                  <a:pt x="454211" y="23252"/>
                </a:lnTo>
                <a:lnTo>
                  <a:pt x="446055" y="11144"/>
                </a:lnTo>
                <a:lnTo>
                  <a:pt x="433947" y="2988"/>
                </a:lnTo>
                <a:lnTo>
                  <a:pt x="419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81400" y="4572000"/>
            <a:ext cx="381000" cy="152400"/>
          </a:xfrm>
          <a:custGeom>
            <a:avLst/>
            <a:gdLst/>
            <a:ahLst/>
            <a:cxnLst/>
            <a:rect l="l" t="t" r="r" b="b"/>
            <a:pathLst>
              <a:path w="381000" h="152400">
                <a:moveTo>
                  <a:pt x="355600" y="0"/>
                </a:moveTo>
                <a:lnTo>
                  <a:pt x="25400" y="0"/>
                </a:lnTo>
                <a:lnTo>
                  <a:pt x="15537" y="2004"/>
                </a:lnTo>
                <a:lnTo>
                  <a:pt x="7461" y="7461"/>
                </a:lnTo>
                <a:lnTo>
                  <a:pt x="2004" y="15537"/>
                </a:lnTo>
                <a:lnTo>
                  <a:pt x="0" y="25400"/>
                </a:lnTo>
                <a:lnTo>
                  <a:pt x="0" y="127000"/>
                </a:lnTo>
                <a:lnTo>
                  <a:pt x="2004" y="136862"/>
                </a:lnTo>
                <a:lnTo>
                  <a:pt x="7461" y="144938"/>
                </a:lnTo>
                <a:lnTo>
                  <a:pt x="15537" y="150395"/>
                </a:lnTo>
                <a:lnTo>
                  <a:pt x="25400" y="152400"/>
                </a:lnTo>
                <a:lnTo>
                  <a:pt x="355600" y="152400"/>
                </a:lnTo>
                <a:lnTo>
                  <a:pt x="365462" y="150395"/>
                </a:lnTo>
                <a:lnTo>
                  <a:pt x="373538" y="144938"/>
                </a:lnTo>
                <a:lnTo>
                  <a:pt x="378995" y="136862"/>
                </a:lnTo>
                <a:lnTo>
                  <a:pt x="381000" y="127000"/>
                </a:lnTo>
                <a:lnTo>
                  <a:pt x="381000" y="25400"/>
                </a:lnTo>
                <a:lnTo>
                  <a:pt x="378995" y="15537"/>
                </a:lnTo>
                <a:lnTo>
                  <a:pt x="373538" y="7461"/>
                </a:lnTo>
                <a:lnTo>
                  <a:pt x="365462" y="2004"/>
                </a:lnTo>
                <a:lnTo>
                  <a:pt x="355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38600" y="4495800"/>
            <a:ext cx="381000" cy="228600"/>
          </a:xfrm>
          <a:custGeom>
            <a:avLst/>
            <a:gdLst/>
            <a:ahLst/>
            <a:cxnLst/>
            <a:rect l="l" t="t" r="r" b="b"/>
            <a:pathLst>
              <a:path w="381000" h="228600">
                <a:moveTo>
                  <a:pt x="342900" y="0"/>
                </a:moveTo>
                <a:lnTo>
                  <a:pt x="38100" y="0"/>
                </a:ln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0" y="190500"/>
                </a:lnTo>
                <a:lnTo>
                  <a:pt x="2988" y="205347"/>
                </a:lnTo>
                <a:lnTo>
                  <a:pt x="11144" y="217455"/>
                </a:lnTo>
                <a:lnTo>
                  <a:pt x="23252" y="225611"/>
                </a:lnTo>
                <a:lnTo>
                  <a:pt x="38100" y="228600"/>
                </a:lnTo>
                <a:lnTo>
                  <a:pt x="342900" y="228600"/>
                </a:lnTo>
                <a:lnTo>
                  <a:pt x="357747" y="225611"/>
                </a:lnTo>
                <a:lnTo>
                  <a:pt x="369855" y="217455"/>
                </a:lnTo>
                <a:lnTo>
                  <a:pt x="378011" y="205347"/>
                </a:lnTo>
                <a:lnTo>
                  <a:pt x="381000" y="190500"/>
                </a:lnTo>
                <a:lnTo>
                  <a:pt x="381000" y="38100"/>
                </a:lnTo>
                <a:lnTo>
                  <a:pt x="378011" y="23252"/>
                </a:lnTo>
                <a:lnTo>
                  <a:pt x="369855" y="11144"/>
                </a:lnTo>
                <a:lnTo>
                  <a:pt x="357747" y="2988"/>
                </a:lnTo>
                <a:lnTo>
                  <a:pt x="342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71800" y="4191000"/>
            <a:ext cx="685800" cy="228600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0" y="228600"/>
                </a:moveTo>
                <a:lnTo>
                  <a:pt x="685800" y="228600"/>
                </a:lnTo>
                <a:lnTo>
                  <a:pt x="6858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05200" y="3962400"/>
            <a:ext cx="1447800" cy="381000"/>
          </a:xfrm>
          <a:custGeom>
            <a:avLst/>
            <a:gdLst/>
            <a:ahLst/>
            <a:cxnLst/>
            <a:rect l="l" t="t" r="r" b="b"/>
            <a:pathLst>
              <a:path w="1447800" h="381000">
                <a:moveTo>
                  <a:pt x="0" y="381000"/>
                </a:moveTo>
                <a:lnTo>
                  <a:pt x="1447800" y="381000"/>
                </a:lnTo>
                <a:lnTo>
                  <a:pt x="14478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00400" y="518160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24200" y="5562600"/>
            <a:ext cx="457200" cy="304800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0" y="304800"/>
                </a:moveTo>
                <a:lnTo>
                  <a:pt x="457200" y="304800"/>
                </a:lnTo>
                <a:lnTo>
                  <a:pt x="4572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36257" y="312673"/>
            <a:ext cx="59372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Pictures </a:t>
            </a:r>
            <a:r>
              <a:rPr sz="3200" spc="-20" dirty="0"/>
              <a:t>to </a:t>
            </a:r>
            <a:r>
              <a:rPr sz="3200" spc="-15" dirty="0"/>
              <a:t>paste into your</a:t>
            </a:r>
            <a:r>
              <a:rPr sz="3200" spc="-25" dirty="0"/>
              <a:t> </a:t>
            </a:r>
            <a:r>
              <a:rPr sz="3200" spc="-5" dirty="0"/>
              <a:t>Passport</a:t>
            </a:r>
            <a:r>
              <a:rPr sz="1800" spc="-5" dirty="0"/>
              <a:t>.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2770" y="629856"/>
            <a:ext cx="56134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30" dirty="0">
                <a:latin typeface="Cambria"/>
                <a:cs typeface="Cambria"/>
              </a:rPr>
              <a:t>Review </a:t>
            </a:r>
            <a:r>
              <a:rPr sz="3200" b="1" spc="-5" dirty="0">
                <a:latin typeface="Cambria"/>
                <a:cs typeface="Cambria"/>
              </a:rPr>
              <a:t>Bible Memory</a:t>
            </a:r>
            <a:r>
              <a:rPr sz="3200" b="1" spc="15" dirty="0">
                <a:latin typeface="Cambria"/>
                <a:cs typeface="Cambria"/>
              </a:rPr>
              <a:t> </a:t>
            </a:r>
            <a:r>
              <a:rPr sz="3600" b="1" spc="-40" dirty="0">
                <a:latin typeface="Cambria"/>
                <a:cs typeface="Cambria"/>
              </a:rPr>
              <a:t>Verses</a:t>
            </a:r>
            <a:r>
              <a:rPr sz="1800" b="1" spc="-40" dirty="0">
                <a:solidFill>
                  <a:srgbClr val="4F81BC"/>
                </a:solidFill>
                <a:latin typeface="Cambria"/>
                <a:cs typeface="Cambria"/>
              </a:rPr>
              <a:t>:</a:t>
            </a:r>
            <a:endParaRPr sz="18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9600" y="1318260"/>
            <a:ext cx="7924800" cy="5046980"/>
          </a:xfrm>
          <a:custGeom>
            <a:avLst/>
            <a:gdLst/>
            <a:ahLst/>
            <a:cxnLst/>
            <a:rect l="l" t="t" r="r" b="b"/>
            <a:pathLst>
              <a:path w="7924800" h="5046980">
                <a:moveTo>
                  <a:pt x="0" y="5046980"/>
                </a:moveTo>
                <a:lnTo>
                  <a:pt x="7924800" y="5046980"/>
                </a:lnTo>
                <a:lnTo>
                  <a:pt x="7924800" y="0"/>
                </a:lnTo>
                <a:lnTo>
                  <a:pt x="0" y="0"/>
                </a:lnTo>
                <a:lnTo>
                  <a:pt x="0" y="5046980"/>
                </a:lnTo>
                <a:close/>
              </a:path>
            </a:pathLst>
          </a:custGeom>
          <a:ln w="1016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145857" y="1331023"/>
            <a:ext cx="7218045" cy="438209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67945">
              <a:lnSpc>
                <a:spcPct val="99400"/>
              </a:lnSpc>
              <a:spcBef>
                <a:spcPts val="120"/>
              </a:spcBef>
            </a:pPr>
            <a:r>
              <a:rPr sz="2800" i="1" u="heavy" spc="-5" dirty="0">
                <a:solidFill>
                  <a:srgbClr val="FF0000"/>
                </a:solidFill>
                <a:uFill>
                  <a:solidFill>
                    <a:srgbClr val="FFC000"/>
                  </a:solidFill>
                </a:uFill>
                <a:latin typeface="Times New Roman"/>
                <a:cs typeface="Times New Roman"/>
              </a:rPr>
              <a:t>Joshua </a:t>
            </a:r>
            <a:r>
              <a:rPr sz="2800" i="1" u="heavy" dirty="0">
                <a:solidFill>
                  <a:srgbClr val="FF0000"/>
                </a:solidFill>
                <a:uFill>
                  <a:solidFill>
                    <a:srgbClr val="FFC000"/>
                  </a:solidFill>
                </a:uFill>
                <a:latin typeface="Times New Roman"/>
                <a:cs typeface="Times New Roman"/>
              </a:rPr>
              <a:t>1:16</a:t>
            </a:r>
            <a:r>
              <a:rPr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C000"/>
                </a:solidFill>
                <a:latin typeface="Times New Roman"/>
                <a:cs typeface="Times New Roman"/>
              </a:rPr>
              <a:t>- Then they </a:t>
            </a:r>
            <a:r>
              <a:rPr sz="2800" spc="-5" dirty="0">
                <a:solidFill>
                  <a:srgbClr val="FFC000"/>
                </a:solidFill>
                <a:latin typeface="Times New Roman"/>
                <a:cs typeface="Times New Roman"/>
              </a:rPr>
              <a:t>answered Joshua,  </a:t>
            </a:r>
            <a:r>
              <a:rPr sz="2800" spc="-20" dirty="0">
                <a:solidFill>
                  <a:srgbClr val="FFC000"/>
                </a:solidFill>
                <a:latin typeface="Calibri"/>
                <a:cs typeface="Calibri"/>
              </a:rPr>
              <a:t>“</a:t>
            </a:r>
            <a:r>
              <a:rPr sz="3200" spc="-20" dirty="0">
                <a:solidFill>
                  <a:srgbClr val="FFC000"/>
                </a:solidFill>
                <a:latin typeface="Calibri"/>
                <a:cs typeface="Calibri"/>
              </a:rPr>
              <a:t>Whatever you </a:t>
            </a:r>
            <a:r>
              <a:rPr sz="3200" spc="-25" dirty="0">
                <a:solidFill>
                  <a:srgbClr val="FFC000"/>
                </a:solidFill>
                <a:latin typeface="Calibri"/>
                <a:cs typeface="Calibri"/>
              </a:rPr>
              <a:t>have </a:t>
            </a:r>
            <a:r>
              <a:rPr sz="3200" spc="-5" dirty="0">
                <a:solidFill>
                  <a:srgbClr val="FFC000"/>
                </a:solidFill>
                <a:latin typeface="Calibri"/>
                <a:cs typeface="Calibri"/>
              </a:rPr>
              <a:t>commanded </a:t>
            </a:r>
            <a:r>
              <a:rPr sz="3200" dirty="0">
                <a:solidFill>
                  <a:srgbClr val="FFC000"/>
                </a:solidFill>
                <a:latin typeface="Calibri"/>
                <a:cs typeface="Calibri"/>
              </a:rPr>
              <a:t>us  </a:t>
            </a:r>
            <a:r>
              <a:rPr sz="3200" spc="-15" dirty="0">
                <a:solidFill>
                  <a:srgbClr val="FFC000"/>
                </a:solidFill>
                <a:latin typeface="Calibri"/>
                <a:cs typeface="Calibri"/>
              </a:rPr>
              <a:t>we </a:t>
            </a:r>
            <a:r>
              <a:rPr sz="3200" spc="-5" dirty="0">
                <a:solidFill>
                  <a:srgbClr val="FFC000"/>
                </a:solidFill>
                <a:latin typeface="Calibri"/>
                <a:cs typeface="Calibri"/>
              </a:rPr>
              <a:t>will </a:t>
            </a:r>
            <a:r>
              <a:rPr sz="3200" spc="-20" dirty="0">
                <a:solidFill>
                  <a:srgbClr val="FFC000"/>
                </a:solidFill>
                <a:latin typeface="Calibri"/>
                <a:cs typeface="Calibri"/>
              </a:rPr>
              <a:t>do, </a:t>
            </a:r>
            <a:r>
              <a:rPr sz="3200" dirty="0">
                <a:solidFill>
                  <a:srgbClr val="FFC000"/>
                </a:solidFill>
                <a:latin typeface="Calibri"/>
                <a:cs typeface="Calibri"/>
              </a:rPr>
              <a:t>and </a:t>
            </a:r>
            <a:r>
              <a:rPr sz="3200" spc="-15" dirty="0">
                <a:solidFill>
                  <a:srgbClr val="FFC000"/>
                </a:solidFill>
                <a:latin typeface="Calibri"/>
                <a:cs typeface="Calibri"/>
              </a:rPr>
              <a:t>wherever </a:t>
            </a:r>
            <a:r>
              <a:rPr sz="3200" spc="-20" dirty="0">
                <a:solidFill>
                  <a:srgbClr val="FFC000"/>
                </a:solidFill>
                <a:latin typeface="Calibri"/>
                <a:cs typeface="Calibri"/>
              </a:rPr>
              <a:t>you </a:t>
            </a:r>
            <a:r>
              <a:rPr sz="3200" dirty="0">
                <a:solidFill>
                  <a:srgbClr val="FFC000"/>
                </a:solidFill>
                <a:latin typeface="Calibri"/>
                <a:cs typeface="Calibri"/>
              </a:rPr>
              <a:t>send us  </a:t>
            </a:r>
            <a:r>
              <a:rPr sz="3200" spc="-15" dirty="0">
                <a:solidFill>
                  <a:srgbClr val="FFC000"/>
                </a:solidFill>
                <a:latin typeface="Calibri"/>
                <a:cs typeface="Calibri"/>
              </a:rPr>
              <a:t>we </a:t>
            </a:r>
            <a:r>
              <a:rPr sz="3200" spc="-10" dirty="0">
                <a:solidFill>
                  <a:srgbClr val="FFC000"/>
                </a:solidFill>
                <a:latin typeface="Calibri"/>
                <a:cs typeface="Calibri"/>
              </a:rPr>
              <a:t>will</a:t>
            </a:r>
            <a:r>
              <a:rPr sz="3200" spc="15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FFC000"/>
                </a:solidFill>
                <a:latin typeface="Calibri"/>
                <a:cs typeface="Calibri"/>
              </a:rPr>
              <a:t>go.</a:t>
            </a: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91440">
              <a:lnSpc>
                <a:spcPts val="3820"/>
              </a:lnSpc>
            </a:pP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Joshua</a:t>
            </a:r>
            <a:r>
              <a:rPr sz="28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24:15</a:t>
            </a:r>
          </a:p>
          <a:p>
            <a:pPr marL="12700">
              <a:lnSpc>
                <a:spcPts val="4300"/>
              </a:lnSpc>
            </a:pPr>
            <a:r>
              <a:rPr sz="2800" i="1" spc="-5" dirty="0">
                <a:solidFill>
                  <a:srgbClr val="FFFF00"/>
                </a:solidFill>
                <a:latin typeface="Calibri"/>
                <a:cs typeface="Calibri"/>
              </a:rPr>
              <a:t>“Choose </a:t>
            </a:r>
            <a:r>
              <a:rPr sz="2800" i="1" spc="-10" dirty="0">
                <a:solidFill>
                  <a:srgbClr val="FFFF00"/>
                </a:solidFill>
                <a:latin typeface="Calibri"/>
                <a:cs typeface="Calibri"/>
              </a:rPr>
              <a:t>for yourselves </a:t>
            </a:r>
            <a:r>
              <a:rPr sz="2800" i="1" spc="-5" dirty="0">
                <a:solidFill>
                  <a:srgbClr val="FFFF00"/>
                </a:solidFill>
                <a:latin typeface="Calibri"/>
                <a:cs typeface="Calibri"/>
              </a:rPr>
              <a:t>this </a:t>
            </a:r>
            <a:r>
              <a:rPr sz="2800" i="1" dirty="0">
                <a:solidFill>
                  <a:srgbClr val="FFFF00"/>
                </a:solidFill>
                <a:latin typeface="Calibri"/>
                <a:cs typeface="Calibri"/>
              </a:rPr>
              <a:t>day</a:t>
            </a:r>
            <a:r>
              <a:rPr sz="2800" i="1"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i="1" spc="-5" dirty="0">
                <a:solidFill>
                  <a:srgbClr val="FFFF00"/>
                </a:solidFill>
                <a:latin typeface="Calibri"/>
                <a:cs typeface="Calibri"/>
              </a:rPr>
              <a:t>whom</a:t>
            </a:r>
            <a:endParaRPr sz="28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2700" marR="269240">
              <a:lnSpc>
                <a:spcPct val="100000"/>
              </a:lnSpc>
              <a:spcBef>
                <a:spcPts val="5"/>
              </a:spcBef>
            </a:pPr>
            <a:r>
              <a:rPr sz="2800" i="1" dirty="0">
                <a:solidFill>
                  <a:srgbClr val="FFFF00"/>
                </a:solidFill>
                <a:latin typeface="Calibri"/>
                <a:cs typeface="Calibri"/>
              </a:rPr>
              <a:t>you </a:t>
            </a:r>
            <a:r>
              <a:rPr sz="2800" i="1" spc="-10" dirty="0">
                <a:solidFill>
                  <a:srgbClr val="FFFF00"/>
                </a:solidFill>
                <a:latin typeface="Calibri"/>
                <a:cs typeface="Calibri"/>
              </a:rPr>
              <a:t>will </a:t>
            </a:r>
            <a:r>
              <a:rPr sz="2800" i="1" dirty="0">
                <a:solidFill>
                  <a:srgbClr val="FFFF00"/>
                </a:solidFill>
                <a:latin typeface="Calibri"/>
                <a:cs typeface="Calibri"/>
              </a:rPr>
              <a:t>serve…but as </a:t>
            </a:r>
            <a:r>
              <a:rPr sz="2800" i="1" spc="-10" dirty="0">
                <a:solidFill>
                  <a:srgbClr val="FFFF00"/>
                </a:solidFill>
                <a:latin typeface="Calibri"/>
                <a:cs typeface="Calibri"/>
              </a:rPr>
              <a:t>for </a:t>
            </a:r>
            <a:r>
              <a:rPr sz="2800" i="1" dirty="0">
                <a:solidFill>
                  <a:srgbClr val="FFFF00"/>
                </a:solidFill>
                <a:latin typeface="Calibri"/>
                <a:cs typeface="Calibri"/>
              </a:rPr>
              <a:t>me and</a:t>
            </a:r>
            <a:r>
              <a:rPr sz="2800" i="1" spc="-8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i="1" spc="-25" dirty="0">
                <a:solidFill>
                  <a:srgbClr val="FFFF00"/>
                </a:solidFill>
                <a:latin typeface="Calibri"/>
                <a:cs typeface="Calibri"/>
              </a:rPr>
              <a:t>my  </a:t>
            </a:r>
            <a:r>
              <a:rPr sz="2800" i="1" spc="-5" dirty="0">
                <a:solidFill>
                  <a:srgbClr val="FFFF00"/>
                </a:solidFill>
                <a:latin typeface="Calibri"/>
                <a:cs typeface="Calibri"/>
              </a:rPr>
              <a:t>household, we will </a:t>
            </a:r>
            <a:r>
              <a:rPr sz="2800" i="1" dirty="0">
                <a:solidFill>
                  <a:srgbClr val="FFFF00"/>
                </a:solidFill>
                <a:latin typeface="Calibri"/>
                <a:cs typeface="Calibri"/>
              </a:rPr>
              <a:t>serve the</a:t>
            </a:r>
            <a:r>
              <a:rPr sz="2800" i="1" spc="-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i="1" dirty="0">
                <a:solidFill>
                  <a:srgbClr val="FFFF00"/>
                </a:solidFill>
                <a:latin typeface="Calibri"/>
                <a:cs typeface="Calibri"/>
              </a:rPr>
              <a:t>Lord”</a:t>
            </a:r>
            <a:endParaRPr sz="28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1676400"/>
            <a:ext cx="3429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24400" y="1676400"/>
            <a:ext cx="3962400" cy="449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7257" y="779716"/>
            <a:ext cx="6668770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next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few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slides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provides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story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if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children 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want to </a:t>
            </a:r>
            <a:endParaRPr lang="en-US" sz="2000" b="1" spc="-1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15" dirty="0" smtClean="0">
                <a:solidFill>
                  <a:srgbClr val="FFFFFF"/>
                </a:solidFill>
                <a:latin typeface="Calibri"/>
                <a:cs typeface="Calibri"/>
              </a:rPr>
              <a:t>read and </a:t>
            </a:r>
            <a:r>
              <a:rPr sz="20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r>
              <a:rPr lang="en-US" sz="20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view </a:t>
            </a:r>
            <a:r>
              <a:rPr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26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5" dirty="0" smtClean="0">
                <a:solidFill>
                  <a:srgbClr val="FFFFFF"/>
                </a:solidFill>
                <a:latin typeface="Calibri"/>
                <a:cs typeface="Calibri"/>
              </a:rPr>
              <a:t>story</a:t>
            </a:r>
            <a:r>
              <a:rPr lang="en-US" sz="2000" b="1" spc="-15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2000" b="1" spc="-30" dirty="0" smtClean="0">
                <a:solidFill>
                  <a:srgbClr val="FFFFFF"/>
                </a:solidFill>
                <a:latin typeface="Calibri"/>
                <a:cs typeface="Calibri"/>
              </a:rPr>
              <a:t>together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 b="1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838200"/>
            <a:ext cx="3886200" cy="510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838200"/>
            <a:ext cx="4114800" cy="5105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762000"/>
            <a:ext cx="3962400" cy="441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0" y="762000"/>
            <a:ext cx="4191000" cy="441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609600"/>
            <a:ext cx="3505200" cy="487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24400" y="609600"/>
            <a:ext cx="3962400" cy="487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90319" y="5925820"/>
            <a:ext cx="678433" cy="2745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18767" y="5953505"/>
            <a:ext cx="623442" cy="2224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75080" y="6108697"/>
            <a:ext cx="4259834" cy="790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10639" y="6149340"/>
            <a:ext cx="4191000" cy="0"/>
          </a:xfrm>
          <a:custGeom>
            <a:avLst/>
            <a:gdLst/>
            <a:ahLst/>
            <a:cxnLst/>
            <a:rect l="l" t="t" r="r" b="b"/>
            <a:pathLst>
              <a:path w="4191000">
                <a:moveTo>
                  <a:pt x="0" y="0"/>
                </a:moveTo>
                <a:lnTo>
                  <a:pt x="4191000" y="0"/>
                </a:lnTo>
              </a:path>
            </a:pathLst>
          </a:custGeom>
          <a:ln w="1016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9" y="6144259"/>
            <a:ext cx="4191000" cy="10160"/>
          </a:xfrm>
          <a:custGeom>
            <a:avLst/>
            <a:gdLst/>
            <a:ahLst/>
            <a:cxnLst/>
            <a:rect l="l" t="t" r="r" b="b"/>
            <a:pathLst>
              <a:path w="4191000" h="10160">
                <a:moveTo>
                  <a:pt x="-8890" y="5079"/>
                </a:moveTo>
                <a:lnTo>
                  <a:pt x="4199890" y="5079"/>
                </a:lnTo>
              </a:path>
            </a:pathLst>
          </a:custGeom>
          <a:ln w="279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02460" y="5979159"/>
            <a:ext cx="2799334" cy="2085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0526" y="6008204"/>
            <a:ext cx="2745232" cy="1543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48200" y="6047743"/>
            <a:ext cx="106944" cy="814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83769" y="6083846"/>
            <a:ext cx="36830" cy="10795"/>
          </a:xfrm>
          <a:custGeom>
            <a:avLst/>
            <a:gdLst/>
            <a:ahLst/>
            <a:cxnLst/>
            <a:rect l="l" t="t" r="r" b="b"/>
            <a:pathLst>
              <a:path w="36829" h="10795">
                <a:moveTo>
                  <a:pt x="34280" y="0"/>
                </a:moveTo>
                <a:lnTo>
                  <a:pt x="1768" y="0"/>
                </a:lnTo>
                <a:lnTo>
                  <a:pt x="1133" y="368"/>
                </a:lnTo>
                <a:lnTo>
                  <a:pt x="752" y="1104"/>
                </a:lnTo>
                <a:lnTo>
                  <a:pt x="244" y="1854"/>
                </a:lnTo>
                <a:lnTo>
                  <a:pt x="85" y="2679"/>
                </a:lnTo>
                <a:lnTo>
                  <a:pt x="0" y="6984"/>
                </a:lnTo>
                <a:lnTo>
                  <a:pt x="244" y="8267"/>
                </a:lnTo>
                <a:lnTo>
                  <a:pt x="771" y="9067"/>
                </a:lnTo>
                <a:lnTo>
                  <a:pt x="1133" y="9804"/>
                </a:lnTo>
                <a:lnTo>
                  <a:pt x="1768" y="10185"/>
                </a:lnTo>
                <a:lnTo>
                  <a:pt x="34661" y="10185"/>
                </a:lnTo>
                <a:lnTo>
                  <a:pt x="35304" y="9804"/>
                </a:lnTo>
                <a:lnTo>
                  <a:pt x="35824" y="9029"/>
                </a:lnTo>
                <a:lnTo>
                  <a:pt x="36185" y="8331"/>
                </a:lnTo>
                <a:lnTo>
                  <a:pt x="36439" y="6984"/>
                </a:lnTo>
                <a:lnTo>
                  <a:pt x="36312" y="3314"/>
                </a:lnTo>
                <a:lnTo>
                  <a:pt x="36284" y="3174"/>
                </a:lnTo>
                <a:lnTo>
                  <a:pt x="36185" y="2031"/>
                </a:lnTo>
                <a:lnTo>
                  <a:pt x="35931" y="1498"/>
                </a:lnTo>
                <a:lnTo>
                  <a:pt x="35677" y="1079"/>
                </a:lnTo>
                <a:lnTo>
                  <a:pt x="35550" y="647"/>
                </a:lnTo>
                <a:lnTo>
                  <a:pt x="35169" y="368"/>
                </a:lnTo>
                <a:lnTo>
                  <a:pt x="34915" y="215"/>
                </a:lnTo>
                <a:lnTo>
                  <a:pt x="34534" y="63"/>
                </a:lnTo>
                <a:lnTo>
                  <a:pt x="3428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83759" y="6083846"/>
            <a:ext cx="36830" cy="10795"/>
          </a:xfrm>
          <a:custGeom>
            <a:avLst/>
            <a:gdLst/>
            <a:ahLst/>
            <a:cxnLst/>
            <a:rect l="l" t="t" r="r" b="b"/>
            <a:pathLst>
              <a:path w="36829" h="10795">
                <a:moveTo>
                  <a:pt x="2793" y="0"/>
                </a:moveTo>
                <a:lnTo>
                  <a:pt x="33781" y="0"/>
                </a:lnTo>
                <a:lnTo>
                  <a:pt x="34289" y="0"/>
                </a:lnTo>
                <a:lnTo>
                  <a:pt x="34543" y="63"/>
                </a:lnTo>
                <a:lnTo>
                  <a:pt x="34925" y="215"/>
                </a:lnTo>
                <a:lnTo>
                  <a:pt x="35178" y="368"/>
                </a:lnTo>
                <a:lnTo>
                  <a:pt x="35560" y="647"/>
                </a:lnTo>
                <a:lnTo>
                  <a:pt x="35687" y="1079"/>
                </a:lnTo>
                <a:lnTo>
                  <a:pt x="35940" y="1498"/>
                </a:lnTo>
                <a:lnTo>
                  <a:pt x="36194" y="2031"/>
                </a:lnTo>
                <a:lnTo>
                  <a:pt x="36194" y="2679"/>
                </a:lnTo>
                <a:lnTo>
                  <a:pt x="36322" y="3314"/>
                </a:lnTo>
                <a:lnTo>
                  <a:pt x="36449" y="4114"/>
                </a:lnTo>
                <a:lnTo>
                  <a:pt x="36449" y="5054"/>
                </a:lnTo>
                <a:lnTo>
                  <a:pt x="36449" y="6984"/>
                </a:lnTo>
                <a:lnTo>
                  <a:pt x="36194" y="8331"/>
                </a:lnTo>
                <a:lnTo>
                  <a:pt x="35813" y="9067"/>
                </a:lnTo>
                <a:lnTo>
                  <a:pt x="35305" y="9817"/>
                </a:lnTo>
                <a:lnTo>
                  <a:pt x="34670" y="10185"/>
                </a:lnTo>
                <a:lnTo>
                  <a:pt x="33781" y="10185"/>
                </a:lnTo>
                <a:lnTo>
                  <a:pt x="2793" y="10185"/>
                </a:lnTo>
                <a:lnTo>
                  <a:pt x="1777" y="10185"/>
                </a:lnTo>
                <a:lnTo>
                  <a:pt x="1142" y="9804"/>
                </a:lnTo>
                <a:lnTo>
                  <a:pt x="762" y="9029"/>
                </a:lnTo>
                <a:lnTo>
                  <a:pt x="253" y="8267"/>
                </a:lnTo>
                <a:lnTo>
                  <a:pt x="0" y="6934"/>
                </a:lnTo>
                <a:lnTo>
                  <a:pt x="0" y="5054"/>
                </a:lnTo>
                <a:lnTo>
                  <a:pt x="0" y="3174"/>
                </a:lnTo>
                <a:lnTo>
                  <a:pt x="253" y="1854"/>
                </a:lnTo>
                <a:lnTo>
                  <a:pt x="762" y="1104"/>
                </a:lnTo>
                <a:lnTo>
                  <a:pt x="1142" y="368"/>
                </a:lnTo>
                <a:lnTo>
                  <a:pt x="1777" y="0"/>
                </a:lnTo>
                <a:lnTo>
                  <a:pt x="2793" y="0"/>
                </a:lnTo>
                <a:close/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91379" y="5984240"/>
            <a:ext cx="838453" cy="2034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18303" y="6013412"/>
            <a:ext cx="786510" cy="1490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800" y="1638172"/>
            <a:ext cx="5343270" cy="647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3400" y="533400"/>
            <a:ext cx="8382000" cy="56964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2494" marR="994410" indent="-330835" algn="ctr">
              <a:spcBef>
                <a:spcPts val="100"/>
              </a:spcBef>
            </a:pPr>
            <a:r>
              <a:rPr lang="en-US" sz="3200" spc="-5" dirty="0" smtClean="0">
                <a:solidFill>
                  <a:schemeClr val="bg1"/>
                </a:solidFill>
                <a:latin typeface="Arial"/>
                <a:cs typeface="Arial"/>
              </a:rPr>
              <a:t>And God spoke all these words:  </a:t>
            </a:r>
          </a:p>
          <a:p>
            <a:pPr marL="912494" marR="994410" indent="-330835" algn="ctr">
              <a:spcBef>
                <a:spcPts val="100"/>
              </a:spcBef>
            </a:pPr>
            <a:r>
              <a:rPr lang="en-US" sz="3200" spc="-5" dirty="0" smtClean="0">
                <a:solidFill>
                  <a:schemeClr val="bg1"/>
                </a:solidFill>
                <a:latin typeface="Arial"/>
                <a:cs typeface="Arial"/>
              </a:rPr>
              <a:t>The 10 Commandments and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450" dirty="0">
              <a:latin typeface="Times New Roman"/>
              <a:cs typeface="Times New Roman"/>
            </a:endParaRPr>
          </a:p>
          <a:p>
            <a:pPr marL="12700">
              <a:lnSpc>
                <a:spcPts val="2400"/>
              </a:lnSpc>
            </a:pPr>
            <a:endParaRPr lang="en-US" sz="800" b="1" spc="-5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2700">
              <a:lnSpc>
                <a:spcPts val="2400"/>
              </a:lnSpc>
            </a:pPr>
            <a:r>
              <a:rPr sz="2200" b="1" spc="-5" dirty="0" smtClean="0">
                <a:solidFill>
                  <a:srgbClr val="FF0000"/>
                </a:solidFill>
                <a:latin typeface="Arial"/>
                <a:cs typeface="Arial"/>
              </a:rPr>
              <a:t>Exodus </a:t>
            </a:r>
            <a:r>
              <a:rPr sz="2200" b="1" spc="-5" dirty="0">
                <a:solidFill>
                  <a:srgbClr val="FF0000"/>
                </a:solidFill>
                <a:latin typeface="Arial"/>
                <a:cs typeface="Arial"/>
              </a:rPr>
              <a:t>20: 3 </a:t>
            </a:r>
            <a:r>
              <a:rPr sz="2200" b="1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sz="2200" b="1" spc="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0000"/>
                </a:solidFill>
                <a:latin typeface="Arial"/>
                <a:cs typeface="Arial"/>
              </a:rPr>
              <a:t>17</a:t>
            </a:r>
            <a:endParaRPr sz="22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2700" marR="5080" indent="106680">
              <a:lnSpc>
                <a:spcPts val="3240"/>
              </a:lnSpc>
              <a:spcBef>
                <a:spcPts val="170"/>
              </a:spcBef>
            </a:pPr>
            <a:r>
              <a:rPr sz="3000" dirty="0">
                <a:solidFill>
                  <a:srgbClr val="FFFF00"/>
                </a:solidFill>
                <a:latin typeface="Arial"/>
                <a:cs typeface="Arial"/>
              </a:rPr>
              <a:t>“</a:t>
            </a:r>
            <a:r>
              <a:rPr sz="3000" dirty="0">
                <a:solidFill>
                  <a:srgbClr val="FFFF00"/>
                </a:solidFill>
                <a:latin typeface="Calibri"/>
                <a:cs typeface="Calibri"/>
              </a:rPr>
              <a:t>I am </a:t>
            </a:r>
            <a:r>
              <a:rPr sz="3000" i="1" spc="-5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2400" i="1" spc="-5" dirty="0">
                <a:solidFill>
                  <a:srgbClr val="FFFF00"/>
                </a:solidFill>
                <a:latin typeface="Calibri"/>
                <a:cs typeface="Calibri"/>
              </a:rPr>
              <a:t>DONAI </a:t>
            </a:r>
            <a:r>
              <a:rPr sz="3000" spc="-15" dirty="0">
                <a:solidFill>
                  <a:srgbClr val="FFFF00"/>
                </a:solidFill>
                <a:latin typeface="Calibri"/>
                <a:cs typeface="Calibri"/>
              </a:rPr>
              <a:t>your </a:t>
            </a:r>
            <a:r>
              <a:rPr sz="3000" dirty="0">
                <a:solidFill>
                  <a:srgbClr val="FFFF00"/>
                </a:solidFill>
                <a:latin typeface="Calibri"/>
                <a:cs typeface="Calibri"/>
              </a:rPr>
              <a:t>God, who </a:t>
            </a:r>
            <a:r>
              <a:rPr sz="3000" spc="-10" dirty="0">
                <a:solidFill>
                  <a:srgbClr val="FFFF00"/>
                </a:solidFill>
                <a:latin typeface="Calibri"/>
                <a:cs typeface="Calibri"/>
              </a:rPr>
              <a:t>brought </a:t>
            </a:r>
            <a:r>
              <a:rPr sz="3000" spc="-15" dirty="0">
                <a:solidFill>
                  <a:srgbClr val="FFFF00"/>
                </a:solidFill>
                <a:latin typeface="Calibri"/>
                <a:cs typeface="Calibri"/>
              </a:rPr>
              <a:t>you </a:t>
            </a:r>
            <a:r>
              <a:rPr sz="3000" spc="-5" dirty="0">
                <a:solidFill>
                  <a:srgbClr val="FFFF00"/>
                </a:solidFill>
                <a:latin typeface="Calibri"/>
                <a:cs typeface="Calibri"/>
              </a:rPr>
              <a:t>out of </a:t>
            </a:r>
            <a:r>
              <a:rPr sz="3000" dirty="0">
                <a:solidFill>
                  <a:srgbClr val="FFFF00"/>
                </a:solidFill>
                <a:latin typeface="Calibri"/>
                <a:cs typeface="Calibri"/>
              </a:rPr>
              <a:t>the  </a:t>
            </a:r>
            <a:r>
              <a:rPr sz="3000" spc="-5" dirty="0">
                <a:solidFill>
                  <a:srgbClr val="FFFF00"/>
                </a:solidFill>
                <a:latin typeface="Calibri"/>
                <a:cs typeface="Calibri"/>
              </a:rPr>
              <a:t>land of Egypt, out of </a:t>
            </a:r>
            <a:r>
              <a:rPr sz="3000" dirty="0">
                <a:solidFill>
                  <a:srgbClr val="FFFF00"/>
                </a:solidFill>
                <a:latin typeface="Calibri"/>
                <a:cs typeface="Calibri"/>
              </a:rPr>
              <a:t>the abode </a:t>
            </a:r>
            <a:r>
              <a:rPr sz="3000" spc="-5" dirty="0">
                <a:solidFill>
                  <a:srgbClr val="FFFF00"/>
                </a:solidFill>
                <a:latin typeface="Calibri"/>
                <a:cs typeface="Calibri"/>
              </a:rPr>
              <a:t>of</a:t>
            </a:r>
            <a:r>
              <a:rPr sz="3000" spc="-5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000" spc="-30" dirty="0">
                <a:solidFill>
                  <a:srgbClr val="FFFF00"/>
                </a:solidFill>
                <a:latin typeface="Calibri"/>
                <a:cs typeface="Calibri"/>
              </a:rPr>
              <a:t>slavery.</a:t>
            </a:r>
            <a:r>
              <a:rPr sz="3000" spc="-30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endParaRPr sz="30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55600" marR="1362710" indent="-342900">
              <a:lnSpc>
                <a:spcPts val="4400"/>
              </a:lnSpc>
              <a:spcBef>
                <a:spcPts val="975"/>
              </a:spcBef>
              <a:buClr>
                <a:srgbClr val="FFFF00"/>
              </a:buClr>
              <a:buSzPct val="70731"/>
              <a:buFont typeface="Arial"/>
              <a:buAutoNum type="arabicPeriod"/>
              <a:tabLst>
                <a:tab pos="368935" algn="l"/>
              </a:tabLst>
            </a:pPr>
            <a:r>
              <a:rPr sz="3200" spc="-105" dirty="0">
                <a:solidFill>
                  <a:srgbClr val="FFFF00"/>
                </a:solidFill>
                <a:latin typeface="Calibri"/>
                <a:cs typeface="Calibri"/>
              </a:rPr>
              <a:t>You </a:t>
            </a:r>
            <a:r>
              <a:rPr sz="3200" spc="-25" dirty="0">
                <a:solidFill>
                  <a:srgbClr val="FFFF00"/>
                </a:solidFill>
                <a:latin typeface="Calibri"/>
                <a:cs typeface="Calibri"/>
              </a:rPr>
              <a:t>are to </a:t>
            </a:r>
            <a:r>
              <a:rPr sz="3200" spc="-30" dirty="0">
                <a:solidFill>
                  <a:srgbClr val="FFFF00"/>
                </a:solidFill>
                <a:latin typeface="Calibri"/>
                <a:cs typeface="Calibri"/>
              </a:rPr>
              <a:t>have 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no other </a:t>
            </a:r>
            <a:r>
              <a:rPr sz="3200" spc="-10" dirty="0">
                <a:solidFill>
                  <a:srgbClr val="FFFF00"/>
                </a:solidFill>
                <a:latin typeface="Calibri"/>
                <a:cs typeface="Calibri"/>
              </a:rPr>
              <a:t>gods  </a:t>
            </a:r>
            <a:r>
              <a:rPr sz="3200" spc="-35" dirty="0">
                <a:solidFill>
                  <a:srgbClr val="FFFF00"/>
                </a:solidFill>
                <a:latin typeface="Calibri"/>
                <a:cs typeface="Calibri"/>
              </a:rPr>
              <a:t>before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3200" spc="-5" dirty="0" smtClean="0">
                <a:solidFill>
                  <a:srgbClr val="FFFF00"/>
                </a:solidFill>
                <a:latin typeface="Calibri"/>
                <a:cs typeface="Calibri"/>
              </a:rPr>
              <a:t> m</a:t>
            </a:r>
            <a:r>
              <a:rPr sz="3200" dirty="0" smtClean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.</a:t>
            </a:r>
          </a:p>
          <a:p>
            <a:pPr marL="355600" marR="175260" indent="-342900">
              <a:lnSpc>
                <a:spcPts val="4520"/>
              </a:lnSpc>
              <a:spcBef>
                <a:spcPts val="1025"/>
              </a:spcBef>
              <a:buClr>
                <a:srgbClr val="FFFF00"/>
              </a:buClr>
              <a:buSzPct val="71428"/>
              <a:buFont typeface="Calibri"/>
              <a:buAutoNum type="arabicPeriod"/>
              <a:tabLst>
                <a:tab pos="388620" algn="l"/>
              </a:tabLst>
            </a:pPr>
            <a:r>
              <a:rPr sz="3200" spc="-114" dirty="0" smtClean="0">
                <a:solidFill>
                  <a:srgbClr val="FFFF00"/>
                </a:solidFill>
                <a:latin typeface="Calibri"/>
                <a:cs typeface="Calibri"/>
              </a:rPr>
              <a:t>You </a:t>
            </a:r>
            <a:r>
              <a:rPr sz="3200" spc="-20" dirty="0">
                <a:solidFill>
                  <a:srgbClr val="FFFF00"/>
                </a:solidFill>
                <a:latin typeface="Calibri"/>
                <a:cs typeface="Calibri"/>
              </a:rPr>
              <a:t>are 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not </a:t>
            </a:r>
            <a:r>
              <a:rPr sz="3200" spc="-20" dirty="0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sz="3200" spc="-35" dirty="0">
                <a:solidFill>
                  <a:srgbClr val="FFFF00"/>
                </a:solidFill>
                <a:latin typeface="Calibri"/>
                <a:cs typeface="Calibri"/>
              </a:rPr>
              <a:t>make for </a:t>
            </a:r>
            <a:r>
              <a:rPr sz="3200" spc="-25" dirty="0">
                <a:solidFill>
                  <a:srgbClr val="FFFF00"/>
                </a:solidFill>
                <a:latin typeface="Calibri"/>
                <a:cs typeface="Calibri"/>
              </a:rPr>
              <a:t>yourselves  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a </a:t>
            </a:r>
            <a:r>
              <a:rPr sz="3200" spc="-10" dirty="0">
                <a:solidFill>
                  <a:srgbClr val="FFFF00"/>
                </a:solidFill>
                <a:latin typeface="Calibri"/>
                <a:cs typeface="Calibri"/>
              </a:rPr>
              <a:t>carved image 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or </a:t>
            </a:r>
            <a:r>
              <a:rPr sz="3200" spc="-25" dirty="0">
                <a:solidFill>
                  <a:srgbClr val="FFFF00"/>
                </a:solidFill>
                <a:latin typeface="Calibri"/>
                <a:cs typeface="Calibri"/>
              </a:rPr>
              <a:t>any</a:t>
            </a:r>
            <a:r>
              <a:rPr sz="3200"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kind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176779"/>
            <a:ext cx="185420" cy="370840"/>
          </a:xfrm>
          <a:custGeom>
            <a:avLst/>
            <a:gdLst/>
            <a:ahLst/>
            <a:cxnLst/>
            <a:rect l="l" t="t" r="r" b="b"/>
            <a:pathLst>
              <a:path w="185420" h="370839">
                <a:moveTo>
                  <a:pt x="0" y="370839"/>
                </a:moveTo>
                <a:lnTo>
                  <a:pt x="185420" y="370839"/>
                </a:lnTo>
                <a:lnTo>
                  <a:pt x="18542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6257" y="1229995"/>
            <a:ext cx="7258684" cy="5047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6580" indent="-563880">
              <a:lnSpc>
                <a:spcPct val="100000"/>
              </a:lnSpc>
              <a:spcBef>
                <a:spcPts val="100"/>
              </a:spcBef>
              <a:buClr>
                <a:srgbClr val="FFFF00"/>
              </a:buClr>
              <a:buFont typeface="+mj-lt"/>
              <a:buAutoNum type="arabicPeriod" startAt="3"/>
              <a:tabLst>
                <a:tab pos="575945" algn="l"/>
                <a:tab pos="576580" algn="l"/>
              </a:tabLst>
            </a:pPr>
            <a:r>
              <a:rPr sz="3200" spc="-85" dirty="0" smtClean="0">
                <a:solidFill>
                  <a:srgbClr val="FFFF00"/>
                </a:solidFill>
                <a:latin typeface="Calibri"/>
                <a:cs typeface="Calibri"/>
              </a:rPr>
              <a:t>You </a:t>
            </a:r>
            <a:r>
              <a:rPr sz="3200" spc="-10" dirty="0">
                <a:solidFill>
                  <a:srgbClr val="FFFF00"/>
                </a:solidFill>
                <a:latin typeface="Calibri"/>
                <a:cs typeface="Calibri"/>
              </a:rPr>
              <a:t>are 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not </a:t>
            </a:r>
            <a:r>
              <a:rPr sz="3200" spc="-20" dirty="0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use </a:t>
            </a:r>
            <a:r>
              <a:rPr sz="3200" spc="-40" dirty="0">
                <a:solidFill>
                  <a:srgbClr val="FFFF00"/>
                </a:solidFill>
                <a:latin typeface="Calibri"/>
                <a:cs typeface="Calibri"/>
              </a:rPr>
              <a:t>God’s 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name in</a:t>
            </a:r>
            <a:r>
              <a:rPr sz="3200" spc="16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spc="-10" dirty="0" smtClean="0">
                <a:solidFill>
                  <a:srgbClr val="FFFF00"/>
                </a:solidFill>
                <a:latin typeface="Calibri"/>
                <a:cs typeface="Calibri"/>
              </a:rPr>
              <a:t>vain</a:t>
            </a:r>
            <a:r>
              <a:rPr lang="en-US" sz="3200" spc="-10" dirty="0" smtClean="0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527050" indent="-514350">
              <a:lnSpc>
                <a:spcPct val="100000"/>
              </a:lnSpc>
              <a:buClr>
                <a:srgbClr val="FFFF00"/>
              </a:buClr>
              <a:buFont typeface="+mj-lt"/>
              <a:buAutoNum type="arabicPeriod" startAt="3"/>
              <a:tabLst>
                <a:tab pos="464820" algn="l"/>
              </a:tabLst>
            </a:pPr>
            <a:r>
              <a:rPr sz="3200" spc="-10" dirty="0" smtClean="0">
                <a:solidFill>
                  <a:srgbClr val="FFFF00"/>
                </a:solidFill>
                <a:latin typeface="Calibri"/>
                <a:cs typeface="Calibri"/>
              </a:rPr>
              <a:t>Remember 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3200" i="1" spc="-10" dirty="0">
                <a:solidFill>
                  <a:srgbClr val="FFFF00"/>
                </a:solidFill>
                <a:latin typeface="Calibri"/>
                <a:cs typeface="Calibri"/>
              </a:rPr>
              <a:t>Shabbat </a:t>
            </a:r>
            <a:r>
              <a:rPr lang="en-US" sz="3200" i="1" spc="-10" dirty="0" smtClean="0">
                <a:solidFill>
                  <a:srgbClr val="FFFF00"/>
                </a:solidFill>
                <a:latin typeface="Calibri"/>
                <a:cs typeface="Calibri"/>
              </a:rPr>
              <a:t>(Sabbath) </a:t>
            </a:r>
            <a:r>
              <a:rPr sz="3200" dirty="0" smtClean="0">
                <a:solidFill>
                  <a:srgbClr val="FFFF00"/>
                </a:solidFill>
                <a:latin typeface="Calibri"/>
                <a:cs typeface="Calibri"/>
              </a:rPr>
              <a:t>and </a:t>
            </a:r>
            <a:r>
              <a:rPr sz="3200" spc="-25" dirty="0">
                <a:solidFill>
                  <a:srgbClr val="FFFF00"/>
                </a:solidFill>
                <a:latin typeface="Calibri"/>
                <a:cs typeface="Calibri"/>
              </a:rPr>
              <a:t>keep 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it</a:t>
            </a:r>
            <a:r>
              <a:rPr sz="3200" spc="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spc="-5" dirty="0" smtClean="0">
                <a:solidFill>
                  <a:srgbClr val="FFFF00"/>
                </a:solidFill>
                <a:latin typeface="Calibri"/>
                <a:cs typeface="Calibri"/>
              </a:rPr>
              <a:t>holy</a:t>
            </a:r>
            <a:r>
              <a:rPr lang="en-US" sz="3200" spc="-5" dirty="0" smtClean="0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527050" indent="-514350">
              <a:lnSpc>
                <a:spcPct val="100000"/>
              </a:lnSpc>
              <a:spcBef>
                <a:spcPts val="740"/>
              </a:spcBef>
              <a:buClr>
                <a:srgbClr val="FFFF00"/>
              </a:buClr>
              <a:buFont typeface="+mj-lt"/>
              <a:buAutoNum type="arabicPeriod" startAt="3"/>
              <a:tabLst>
                <a:tab pos="414020" algn="l"/>
              </a:tabLst>
            </a:pP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Honor </a:t>
            </a:r>
            <a:r>
              <a:rPr sz="3200" spc="-20" dirty="0">
                <a:solidFill>
                  <a:srgbClr val="FFFF00"/>
                </a:solidFill>
                <a:latin typeface="Calibri"/>
                <a:cs typeface="Calibri"/>
              </a:rPr>
              <a:t>your </a:t>
            </a:r>
            <a:r>
              <a:rPr sz="3200" spc="-10" dirty="0">
                <a:solidFill>
                  <a:srgbClr val="FFFF00"/>
                </a:solidFill>
                <a:latin typeface="Calibri"/>
                <a:cs typeface="Calibri"/>
              </a:rPr>
              <a:t>father 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and</a:t>
            </a:r>
            <a:r>
              <a:rPr sz="3200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dirty="0" smtClean="0">
                <a:solidFill>
                  <a:srgbClr val="FFFF00"/>
                </a:solidFill>
                <a:latin typeface="Calibri"/>
                <a:cs typeface="Calibri"/>
              </a:rPr>
              <a:t>mother</a:t>
            </a:r>
            <a:r>
              <a:rPr lang="en-US" sz="3200" dirty="0" smtClean="0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527050" indent="-514350">
              <a:lnSpc>
                <a:spcPct val="100000"/>
              </a:lnSpc>
              <a:spcBef>
                <a:spcPts val="785"/>
              </a:spcBef>
              <a:buClr>
                <a:srgbClr val="FFFF00"/>
              </a:buClr>
              <a:buFont typeface="+mj-lt"/>
              <a:buAutoNum type="arabicPeriod" startAt="3"/>
              <a:tabLst>
                <a:tab pos="414020" algn="l"/>
              </a:tabLst>
            </a:pP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Do not</a:t>
            </a:r>
            <a:r>
              <a:rPr sz="3200" spc="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spc="-55" dirty="0" smtClean="0">
                <a:solidFill>
                  <a:srgbClr val="FFFF00"/>
                </a:solidFill>
                <a:latin typeface="Calibri"/>
                <a:cs typeface="Calibri"/>
              </a:rPr>
              <a:t>murder</a:t>
            </a:r>
            <a:r>
              <a:rPr lang="en-US" sz="3200" spc="-55" dirty="0" smtClean="0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527050" indent="-514350">
              <a:lnSpc>
                <a:spcPct val="100000"/>
              </a:lnSpc>
              <a:spcBef>
                <a:spcPts val="760"/>
              </a:spcBef>
              <a:buClr>
                <a:srgbClr val="FFFF00"/>
              </a:buClr>
              <a:buFont typeface="+mj-lt"/>
              <a:buAutoNum type="arabicPeriod" startAt="3"/>
              <a:tabLst>
                <a:tab pos="414020" algn="l"/>
              </a:tabLst>
            </a:pP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Do not </a:t>
            </a:r>
            <a:r>
              <a:rPr sz="3200" spc="-10" dirty="0">
                <a:solidFill>
                  <a:srgbClr val="FFFF00"/>
                </a:solidFill>
                <a:latin typeface="Calibri"/>
                <a:cs typeface="Calibri"/>
              </a:rPr>
              <a:t>commit</a:t>
            </a:r>
            <a:r>
              <a:rPr sz="3200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spc="-30" dirty="0" smtClean="0">
                <a:solidFill>
                  <a:srgbClr val="FFFF00"/>
                </a:solidFill>
                <a:latin typeface="Calibri"/>
                <a:cs typeface="Calibri"/>
              </a:rPr>
              <a:t>adultery</a:t>
            </a:r>
            <a:r>
              <a:rPr lang="en-US" sz="3200" spc="-30" dirty="0" smtClean="0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527050" indent="-514350">
              <a:lnSpc>
                <a:spcPct val="100000"/>
              </a:lnSpc>
              <a:spcBef>
                <a:spcPts val="760"/>
              </a:spcBef>
              <a:buClr>
                <a:srgbClr val="FFFF00"/>
              </a:buClr>
              <a:buFont typeface="+mj-lt"/>
              <a:buAutoNum type="arabicPeriod" startAt="3"/>
              <a:tabLst>
                <a:tab pos="419100" algn="l"/>
              </a:tabLst>
            </a:pP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Do 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not</a:t>
            </a:r>
            <a:r>
              <a:rPr sz="3200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spc="-20" dirty="0" smtClean="0">
                <a:solidFill>
                  <a:srgbClr val="FFFF00"/>
                </a:solidFill>
                <a:latin typeface="Calibri"/>
                <a:cs typeface="Calibri"/>
              </a:rPr>
              <a:t>steal</a:t>
            </a:r>
            <a:r>
              <a:rPr lang="en-US" sz="3200" spc="-20" dirty="0" smtClean="0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527050" indent="-514350">
              <a:lnSpc>
                <a:spcPct val="100000"/>
              </a:lnSpc>
              <a:spcBef>
                <a:spcPts val="785"/>
              </a:spcBef>
              <a:buClr>
                <a:srgbClr val="FFFF00"/>
              </a:buClr>
              <a:buFont typeface="+mj-lt"/>
              <a:buAutoNum type="arabicPeriod" startAt="3"/>
              <a:tabLst>
                <a:tab pos="419100" algn="l"/>
              </a:tabLst>
            </a:pP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Do</a:t>
            </a:r>
            <a:r>
              <a:rPr sz="3200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3200" spc="-10" dirty="0" smtClean="0">
                <a:solidFill>
                  <a:srgbClr val="FFFF00"/>
                </a:solidFill>
                <a:latin typeface="Calibri"/>
                <a:cs typeface="Calibri"/>
              </a:rPr>
              <a:t>not </a:t>
            </a:r>
            <a:r>
              <a:rPr sz="3200" spc="-5" dirty="0" smtClean="0">
                <a:solidFill>
                  <a:srgbClr val="FFFF00"/>
                </a:solidFill>
                <a:latin typeface="Calibri"/>
                <a:cs typeface="Calibri"/>
              </a:rPr>
              <a:t>lie</a:t>
            </a:r>
            <a:r>
              <a:rPr lang="en-US" sz="3200" spc="-5" dirty="0" smtClean="0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624840" indent="-612140">
              <a:lnSpc>
                <a:spcPct val="100000"/>
              </a:lnSpc>
              <a:spcBef>
                <a:spcPts val="760"/>
              </a:spcBef>
              <a:buClr>
                <a:srgbClr val="FFFF00"/>
              </a:buClr>
              <a:buFont typeface="+mj-lt"/>
              <a:buAutoNum type="arabicPeriod" startAt="3"/>
              <a:tabLst>
                <a:tab pos="624840" algn="l"/>
              </a:tabLst>
            </a:pP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Do 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not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spc="-10" dirty="0" smtClean="0">
                <a:solidFill>
                  <a:srgbClr val="FFFF00"/>
                </a:solidFill>
                <a:latin typeface="Calibri"/>
                <a:cs typeface="Calibri"/>
              </a:rPr>
              <a:t>covet</a:t>
            </a:r>
            <a:r>
              <a:rPr lang="en-US" sz="3200" spc="-10" dirty="0" smtClean="0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462597"/>
            <a:ext cx="7772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algn="ctr">
              <a:lnSpc>
                <a:spcPct val="100000"/>
              </a:lnSpc>
              <a:spcBef>
                <a:spcPts val="100"/>
              </a:spcBef>
            </a:pPr>
            <a:r>
              <a:rPr lang="en-US" sz="3600" spc="-70" dirty="0" smtClean="0"/>
              <a:t>Review what is t</a:t>
            </a:r>
            <a:r>
              <a:rPr sz="3600" spc="-70" dirty="0" smtClean="0"/>
              <a:t>rue</a:t>
            </a:r>
            <a:r>
              <a:rPr lang="en-US" sz="3600" spc="-70" dirty="0" smtClean="0"/>
              <a:t> r</a:t>
            </a:r>
            <a:r>
              <a:rPr sz="3600" spc="-20" dirty="0" smtClean="0"/>
              <a:t>epentance</a:t>
            </a:r>
            <a:r>
              <a:rPr lang="en-US" sz="3600" spc="-20" dirty="0" smtClean="0"/>
              <a:t>?</a:t>
            </a:r>
            <a:endParaRPr sz="3600"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838200" y="1905000"/>
            <a:ext cx="6677025" cy="3163059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20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15" dirty="0">
                <a:solidFill>
                  <a:srgbClr val="FFFF00"/>
                </a:solidFill>
                <a:latin typeface="Calibri"/>
                <a:cs typeface="Calibri"/>
              </a:rPr>
              <a:t>What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does it mean </a:t>
            </a:r>
            <a:r>
              <a:rPr sz="3600" spc="-25" dirty="0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r>
              <a:rPr sz="3600" spc="-9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FFFF00"/>
                </a:solidFill>
                <a:latin typeface="Calibri"/>
                <a:cs typeface="Calibri"/>
              </a:rPr>
              <a:t>repent?</a:t>
            </a:r>
            <a:endParaRPr sz="3600" dirty="0">
              <a:latin typeface="Calibri"/>
              <a:cs typeface="Calibri"/>
            </a:endParaRPr>
          </a:p>
          <a:p>
            <a:pPr marL="984885" lvl="1" indent="-514984">
              <a:lnSpc>
                <a:spcPct val="100000"/>
              </a:lnSpc>
              <a:spcBef>
                <a:spcPts val="819"/>
              </a:spcBef>
              <a:buAutoNum type="arabicPeriod"/>
              <a:tabLst>
                <a:tab pos="984885" algn="l"/>
                <a:tab pos="985519" algn="l"/>
              </a:tabLst>
            </a:pPr>
            <a:r>
              <a:rPr sz="3200" spc="-145" dirty="0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truly 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be</a:t>
            </a:r>
            <a:r>
              <a:rPr sz="3200" spc="1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spc="5" dirty="0">
                <a:solidFill>
                  <a:srgbClr val="FFFF00"/>
                </a:solidFill>
                <a:latin typeface="Calibri"/>
                <a:cs typeface="Calibri"/>
              </a:rPr>
              <a:t>sorry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984885" lvl="1" indent="-514984">
              <a:lnSpc>
                <a:spcPct val="100000"/>
              </a:lnSpc>
              <a:spcBef>
                <a:spcPts val="780"/>
              </a:spcBef>
              <a:buAutoNum type="arabicPeriod"/>
              <a:tabLst>
                <a:tab pos="984885" algn="l"/>
                <a:tab pos="985519" algn="l"/>
              </a:tabLst>
            </a:pP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Ask </a:t>
            </a:r>
            <a:r>
              <a:rPr sz="3200" spc="-15" dirty="0">
                <a:solidFill>
                  <a:srgbClr val="FFFF00"/>
                </a:solidFill>
                <a:latin typeface="Calibri"/>
                <a:cs typeface="Calibri"/>
              </a:rPr>
              <a:t>for</a:t>
            </a:r>
            <a:r>
              <a:rPr sz="3200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spc="-10" dirty="0" smtClean="0">
                <a:solidFill>
                  <a:srgbClr val="FFFF00"/>
                </a:solidFill>
                <a:latin typeface="Calibri"/>
                <a:cs typeface="Calibri"/>
              </a:rPr>
              <a:t>forgiveness</a:t>
            </a:r>
            <a:endParaRPr lang="en-US" sz="3200" spc="-10" dirty="0" smtClean="0">
              <a:solidFill>
                <a:srgbClr val="FFFF00"/>
              </a:solidFill>
              <a:latin typeface="Calibri"/>
              <a:cs typeface="Calibri"/>
            </a:endParaRPr>
          </a:p>
          <a:p>
            <a:pPr marL="984885" lvl="1" indent="-514984">
              <a:lnSpc>
                <a:spcPct val="100000"/>
              </a:lnSpc>
              <a:spcBef>
                <a:spcPts val="780"/>
              </a:spcBef>
              <a:buAutoNum type="arabicPeriod"/>
              <a:tabLst>
                <a:tab pos="984885" algn="l"/>
                <a:tab pos="985519" algn="l"/>
              </a:tabLst>
            </a:pPr>
            <a:r>
              <a:rPr lang="en-US" sz="3200" spc="-10" dirty="0" smtClean="0">
                <a:solidFill>
                  <a:srgbClr val="FFFF00"/>
                </a:solidFill>
                <a:latin typeface="Calibri"/>
                <a:cs typeface="Calibri"/>
              </a:rPr>
              <a:t>Thank God for forgiving you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984885" lvl="1" indent="-514984">
              <a:lnSpc>
                <a:spcPct val="100000"/>
              </a:lnSpc>
              <a:spcBef>
                <a:spcPts val="765"/>
              </a:spcBef>
              <a:buAutoNum type="arabicPeriod"/>
              <a:tabLst>
                <a:tab pos="984885" algn="l"/>
                <a:tab pos="985519" algn="l"/>
              </a:tabLst>
            </a:pP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And not do it </a:t>
            </a:r>
            <a:r>
              <a:rPr sz="3200" spc="-15" dirty="0">
                <a:solidFill>
                  <a:srgbClr val="FFFF00"/>
                </a:solidFill>
                <a:latin typeface="Calibri"/>
                <a:cs typeface="Calibri"/>
              </a:rPr>
              <a:t>again…</a:t>
            </a:r>
            <a:endParaRPr sz="32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96659" y="2750820"/>
            <a:ext cx="231140" cy="891540"/>
          </a:xfrm>
          <a:custGeom>
            <a:avLst/>
            <a:gdLst/>
            <a:ahLst/>
            <a:cxnLst/>
            <a:rect l="l" t="t" r="r" b="b"/>
            <a:pathLst>
              <a:path w="231140" h="891539">
                <a:moveTo>
                  <a:pt x="231139" y="0"/>
                </a:moveTo>
                <a:lnTo>
                  <a:pt x="219745" y="43648"/>
                </a:lnTo>
                <a:lnTo>
                  <a:pt x="207105" y="67595"/>
                </a:lnTo>
                <a:lnTo>
                  <a:pt x="202815" y="73398"/>
                </a:lnTo>
                <a:lnTo>
                  <a:pt x="199262" y="79628"/>
                </a:lnTo>
                <a:lnTo>
                  <a:pt x="184828" y="114607"/>
                </a:lnTo>
                <a:lnTo>
                  <a:pt x="182025" y="126074"/>
                </a:lnTo>
                <a:lnTo>
                  <a:pt x="183251" y="127214"/>
                </a:lnTo>
                <a:lnTo>
                  <a:pt x="180905" y="131213"/>
                </a:lnTo>
                <a:lnTo>
                  <a:pt x="167386" y="151256"/>
                </a:lnTo>
                <a:lnTo>
                  <a:pt x="157976" y="181076"/>
                </a:lnTo>
                <a:lnTo>
                  <a:pt x="153828" y="194167"/>
                </a:lnTo>
                <a:lnTo>
                  <a:pt x="148490" y="203709"/>
                </a:lnTo>
                <a:lnTo>
                  <a:pt x="135509" y="222884"/>
                </a:lnTo>
                <a:lnTo>
                  <a:pt x="119506" y="270637"/>
                </a:lnTo>
                <a:lnTo>
                  <a:pt x="116839" y="278638"/>
                </a:lnTo>
                <a:lnTo>
                  <a:pt x="113664" y="286384"/>
                </a:lnTo>
                <a:lnTo>
                  <a:pt x="111632" y="294513"/>
                </a:lnTo>
                <a:lnTo>
                  <a:pt x="105525" y="319081"/>
                </a:lnTo>
                <a:lnTo>
                  <a:pt x="102393" y="330565"/>
                </a:lnTo>
                <a:lnTo>
                  <a:pt x="97881" y="343929"/>
                </a:lnTo>
                <a:lnTo>
                  <a:pt x="87629" y="374141"/>
                </a:lnTo>
                <a:lnTo>
                  <a:pt x="84962" y="382142"/>
                </a:lnTo>
                <a:lnTo>
                  <a:pt x="84327" y="391032"/>
                </a:lnTo>
                <a:lnTo>
                  <a:pt x="79755" y="398017"/>
                </a:lnTo>
                <a:lnTo>
                  <a:pt x="63753" y="421893"/>
                </a:lnTo>
                <a:lnTo>
                  <a:pt x="56201" y="444448"/>
                </a:lnTo>
                <a:lnTo>
                  <a:pt x="55320" y="447138"/>
                </a:lnTo>
                <a:lnTo>
                  <a:pt x="57578" y="441277"/>
                </a:lnTo>
                <a:lnTo>
                  <a:pt x="59445" y="438178"/>
                </a:lnTo>
                <a:lnTo>
                  <a:pt x="57389" y="449154"/>
                </a:lnTo>
                <a:lnTo>
                  <a:pt x="47878" y="485520"/>
                </a:lnTo>
                <a:lnTo>
                  <a:pt x="43967" y="497536"/>
                </a:lnTo>
                <a:lnTo>
                  <a:pt x="39449" y="509349"/>
                </a:lnTo>
                <a:lnTo>
                  <a:pt x="35145" y="521186"/>
                </a:lnTo>
                <a:lnTo>
                  <a:pt x="31876" y="533272"/>
                </a:lnTo>
                <a:lnTo>
                  <a:pt x="26312" y="560856"/>
                </a:lnTo>
                <a:lnTo>
                  <a:pt x="24153" y="571607"/>
                </a:lnTo>
                <a:lnTo>
                  <a:pt x="24015" y="573294"/>
                </a:lnTo>
                <a:lnTo>
                  <a:pt x="24516" y="573686"/>
                </a:lnTo>
                <a:lnTo>
                  <a:pt x="24269" y="580551"/>
                </a:lnTo>
                <a:lnTo>
                  <a:pt x="16001" y="644778"/>
                </a:lnTo>
                <a:lnTo>
                  <a:pt x="9876" y="674568"/>
                </a:lnTo>
                <a:lnTo>
                  <a:pt x="8000" y="684529"/>
                </a:lnTo>
                <a:lnTo>
                  <a:pt x="5786" y="698456"/>
                </a:lnTo>
                <a:lnTo>
                  <a:pt x="3810" y="712406"/>
                </a:lnTo>
                <a:lnTo>
                  <a:pt x="1928" y="726356"/>
                </a:lnTo>
                <a:lnTo>
                  <a:pt x="0" y="740282"/>
                </a:lnTo>
                <a:lnTo>
                  <a:pt x="1875" y="752226"/>
                </a:lnTo>
                <a:lnTo>
                  <a:pt x="3667" y="764206"/>
                </a:lnTo>
                <a:lnTo>
                  <a:pt x="5625" y="776162"/>
                </a:lnTo>
                <a:lnTo>
                  <a:pt x="8000" y="788034"/>
                </a:lnTo>
                <a:lnTo>
                  <a:pt x="9778" y="796289"/>
                </a:lnTo>
                <a:lnTo>
                  <a:pt x="10032" y="805941"/>
                </a:lnTo>
                <a:lnTo>
                  <a:pt x="16001" y="811910"/>
                </a:lnTo>
                <a:lnTo>
                  <a:pt x="21072" y="815304"/>
                </a:lnTo>
                <a:lnTo>
                  <a:pt x="27130" y="817149"/>
                </a:lnTo>
                <a:lnTo>
                  <a:pt x="33593" y="818376"/>
                </a:lnTo>
                <a:lnTo>
                  <a:pt x="39877" y="819912"/>
                </a:lnTo>
                <a:lnTo>
                  <a:pt x="42544" y="827913"/>
                </a:lnTo>
                <a:lnTo>
                  <a:pt x="42544" y="837183"/>
                </a:lnTo>
                <a:lnTo>
                  <a:pt x="47878" y="843788"/>
                </a:lnTo>
                <a:lnTo>
                  <a:pt x="53288" y="848375"/>
                </a:lnTo>
                <a:lnTo>
                  <a:pt x="59817" y="851725"/>
                </a:lnTo>
                <a:lnTo>
                  <a:pt x="66345" y="855075"/>
                </a:lnTo>
                <a:lnTo>
                  <a:pt x="71754" y="859662"/>
                </a:lnTo>
                <a:lnTo>
                  <a:pt x="76702" y="867697"/>
                </a:lnTo>
                <a:lnTo>
                  <a:pt x="79041" y="875458"/>
                </a:lnTo>
                <a:lnTo>
                  <a:pt x="79738" y="883290"/>
                </a:lnTo>
                <a:lnTo>
                  <a:pt x="79755" y="891539"/>
                </a:lnTo>
              </a:path>
            </a:pathLst>
          </a:custGeom>
          <a:ln w="10160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5400" y="685800"/>
            <a:ext cx="7162800" cy="5440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76600" y="1981200"/>
            <a:ext cx="2801620" cy="2286000"/>
          </a:xfrm>
          <a:custGeom>
            <a:avLst/>
            <a:gdLst/>
            <a:ahLst/>
            <a:cxnLst/>
            <a:rect l="l" t="t" r="r" b="b"/>
            <a:pathLst>
              <a:path w="2801620" h="2286000">
                <a:moveTo>
                  <a:pt x="97448" y="0"/>
                </a:moveTo>
                <a:lnTo>
                  <a:pt x="105732" y="34791"/>
                </a:lnTo>
                <a:lnTo>
                  <a:pt x="102191" y="53463"/>
                </a:lnTo>
                <a:lnTo>
                  <a:pt x="89846" y="59482"/>
                </a:lnTo>
                <a:lnTo>
                  <a:pt x="71717" y="56312"/>
                </a:lnTo>
                <a:lnTo>
                  <a:pt x="50823" y="47418"/>
                </a:lnTo>
                <a:lnTo>
                  <a:pt x="30185" y="36265"/>
                </a:lnTo>
                <a:lnTo>
                  <a:pt x="12822" y="26317"/>
                </a:lnTo>
                <a:lnTo>
                  <a:pt x="1753" y="21039"/>
                </a:lnTo>
                <a:lnTo>
                  <a:pt x="0" y="23896"/>
                </a:lnTo>
                <a:lnTo>
                  <a:pt x="10580" y="38354"/>
                </a:lnTo>
                <a:lnTo>
                  <a:pt x="27154" y="60743"/>
                </a:lnTo>
                <a:lnTo>
                  <a:pt x="37822" y="77644"/>
                </a:lnTo>
                <a:lnTo>
                  <a:pt x="49728" y="92807"/>
                </a:lnTo>
                <a:lnTo>
                  <a:pt x="70016" y="109982"/>
                </a:lnTo>
                <a:lnTo>
                  <a:pt x="92428" y="124182"/>
                </a:lnTo>
                <a:lnTo>
                  <a:pt x="115768" y="137191"/>
                </a:lnTo>
                <a:lnTo>
                  <a:pt x="138489" y="150915"/>
                </a:lnTo>
                <a:lnTo>
                  <a:pt x="159043" y="167259"/>
                </a:lnTo>
                <a:lnTo>
                  <a:pt x="174492" y="181084"/>
                </a:lnTo>
                <a:lnTo>
                  <a:pt x="190333" y="194611"/>
                </a:lnTo>
                <a:lnTo>
                  <a:pt x="205388" y="208782"/>
                </a:lnTo>
                <a:lnTo>
                  <a:pt x="218479" y="224536"/>
                </a:lnTo>
                <a:lnTo>
                  <a:pt x="225514" y="235529"/>
                </a:lnTo>
                <a:lnTo>
                  <a:pt x="232275" y="246761"/>
                </a:lnTo>
                <a:lnTo>
                  <a:pt x="239535" y="257611"/>
                </a:lnTo>
                <a:lnTo>
                  <a:pt x="269055" y="284206"/>
                </a:lnTo>
                <a:lnTo>
                  <a:pt x="312025" y="302644"/>
                </a:lnTo>
                <a:lnTo>
                  <a:pt x="337224" y="310388"/>
                </a:lnTo>
                <a:lnTo>
                  <a:pt x="359947" y="332673"/>
                </a:lnTo>
                <a:lnTo>
                  <a:pt x="367946" y="340858"/>
                </a:lnTo>
                <a:lnTo>
                  <a:pt x="367629" y="340172"/>
                </a:lnTo>
                <a:lnTo>
                  <a:pt x="365406" y="335845"/>
                </a:lnTo>
                <a:lnTo>
                  <a:pt x="367686" y="333107"/>
                </a:lnTo>
                <a:lnTo>
                  <a:pt x="411392" y="353313"/>
                </a:lnTo>
                <a:lnTo>
                  <a:pt x="433449" y="375084"/>
                </a:lnTo>
                <a:lnTo>
                  <a:pt x="441110" y="382015"/>
                </a:lnTo>
                <a:lnTo>
                  <a:pt x="463522" y="396214"/>
                </a:lnTo>
                <a:lnTo>
                  <a:pt x="486862" y="409209"/>
                </a:lnTo>
                <a:lnTo>
                  <a:pt x="509583" y="422896"/>
                </a:lnTo>
                <a:lnTo>
                  <a:pt x="530137" y="439165"/>
                </a:lnTo>
                <a:lnTo>
                  <a:pt x="537192" y="446865"/>
                </a:lnTo>
                <a:lnTo>
                  <a:pt x="543996" y="454850"/>
                </a:lnTo>
                <a:lnTo>
                  <a:pt x="551301" y="462168"/>
                </a:lnTo>
                <a:lnTo>
                  <a:pt x="614846" y="487203"/>
                </a:lnTo>
                <a:lnTo>
                  <a:pt x="648882" y="496443"/>
                </a:lnTo>
                <a:lnTo>
                  <a:pt x="675225" y="521575"/>
                </a:lnTo>
                <a:lnTo>
                  <a:pt x="685220" y="535479"/>
                </a:lnTo>
                <a:lnTo>
                  <a:pt x="691905" y="558504"/>
                </a:lnTo>
                <a:lnTo>
                  <a:pt x="708318" y="610997"/>
                </a:lnTo>
                <a:lnTo>
                  <a:pt x="728760" y="641489"/>
                </a:lnTo>
                <a:lnTo>
                  <a:pt x="736035" y="652303"/>
                </a:lnTo>
                <a:lnTo>
                  <a:pt x="740505" y="655034"/>
                </a:lnTo>
                <a:lnTo>
                  <a:pt x="752535" y="661276"/>
                </a:lnTo>
                <a:lnTo>
                  <a:pt x="782486" y="682625"/>
                </a:lnTo>
                <a:lnTo>
                  <a:pt x="807811" y="704744"/>
                </a:lnTo>
                <a:lnTo>
                  <a:pt x="812490" y="711565"/>
                </a:lnTo>
                <a:lnTo>
                  <a:pt x="820741" y="714646"/>
                </a:lnTo>
                <a:lnTo>
                  <a:pt x="856781" y="725551"/>
                </a:lnTo>
                <a:lnTo>
                  <a:pt x="879504" y="747836"/>
                </a:lnTo>
                <a:lnTo>
                  <a:pt x="887503" y="756021"/>
                </a:lnTo>
                <a:lnTo>
                  <a:pt x="887186" y="755335"/>
                </a:lnTo>
                <a:lnTo>
                  <a:pt x="884963" y="751008"/>
                </a:lnTo>
                <a:lnTo>
                  <a:pt x="887243" y="748270"/>
                </a:lnTo>
                <a:lnTo>
                  <a:pt x="900435" y="752349"/>
                </a:lnTo>
                <a:lnTo>
                  <a:pt x="930949" y="768476"/>
                </a:lnTo>
                <a:lnTo>
                  <a:pt x="939236" y="774551"/>
                </a:lnTo>
                <a:lnTo>
                  <a:pt x="946570" y="781827"/>
                </a:lnTo>
                <a:lnTo>
                  <a:pt x="953524" y="789604"/>
                </a:lnTo>
                <a:lnTo>
                  <a:pt x="960667" y="797179"/>
                </a:lnTo>
                <a:lnTo>
                  <a:pt x="967041" y="819112"/>
                </a:lnTo>
                <a:lnTo>
                  <a:pt x="972701" y="841390"/>
                </a:lnTo>
                <a:lnTo>
                  <a:pt x="979741" y="863026"/>
                </a:lnTo>
                <a:lnTo>
                  <a:pt x="990258" y="883031"/>
                </a:lnTo>
                <a:lnTo>
                  <a:pt x="998063" y="893577"/>
                </a:lnTo>
                <a:lnTo>
                  <a:pt x="1006117" y="903970"/>
                </a:lnTo>
                <a:lnTo>
                  <a:pt x="1013672" y="914624"/>
                </a:lnTo>
                <a:lnTo>
                  <a:pt x="1019976" y="925957"/>
                </a:lnTo>
                <a:lnTo>
                  <a:pt x="1026870" y="947997"/>
                </a:lnTo>
                <a:lnTo>
                  <a:pt x="1031311" y="971216"/>
                </a:lnTo>
                <a:lnTo>
                  <a:pt x="1037514" y="993268"/>
                </a:lnTo>
                <a:lnTo>
                  <a:pt x="1049694" y="1011809"/>
                </a:lnTo>
                <a:lnTo>
                  <a:pt x="1057284" y="1018883"/>
                </a:lnTo>
                <a:lnTo>
                  <a:pt x="1064982" y="1025826"/>
                </a:lnTo>
                <a:lnTo>
                  <a:pt x="1072465" y="1032936"/>
                </a:lnTo>
                <a:lnTo>
                  <a:pt x="1079412" y="1040511"/>
                </a:lnTo>
                <a:lnTo>
                  <a:pt x="1086985" y="1051182"/>
                </a:lnTo>
                <a:lnTo>
                  <a:pt x="1093700" y="1062450"/>
                </a:lnTo>
                <a:lnTo>
                  <a:pt x="1100701" y="1073479"/>
                </a:lnTo>
                <a:lnTo>
                  <a:pt x="1109130" y="1083437"/>
                </a:lnTo>
                <a:lnTo>
                  <a:pt x="1119487" y="1091475"/>
                </a:lnTo>
                <a:lnTo>
                  <a:pt x="1131022" y="1098121"/>
                </a:lnTo>
                <a:lnTo>
                  <a:pt x="1142724" y="1104600"/>
                </a:lnTo>
                <a:lnTo>
                  <a:pt x="1153580" y="1112139"/>
                </a:lnTo>
                <a:lnTo>
                  <a:pt x="1168529" y="1126372"/>
                </a:lnTo>
                <a:lnTo>
                  <a:pt x="1182489" y="1141714"/>
                </a:lnTo>
                <a:lnTo>
                  <a:pt x="1196854" y="1156555"/>
                </a:lnTo>
                <a:lnTo>
                  <a:pt x="1243797" y="1189437"/>
                </a:lnTo>
                <a:lnTo>
                  <a:pt x="1298771" y="1211904"/>
                </a:lnTo>
                <a:lnTo>
                  <a:pt x="1346620" y="1226565"/>
                </a:lnTo>
                <a:lnTo>
                  <a:pt x="1391070" y="1240917"/>
                </a:lnTo>
                <a:lnTo>
                  <a:pt x="1435647" y="1255268"/>
                </a:lnTo>
                <a:lnTo>
                  <a:pt x="1458233" y="1277532"/>
                </a:lnTo>
                <a:lnTo>
                  <a:pt x="1465205" y="1284628"/>
                </a:lnTo>
                <a:lnTo>
                  <a:pt x="1465207" y="1283398"/>
                </a:lnTo>
                <a:lnTo>
                  <a:pt x="1466880" y="1280686"/>
                </a:lnTo>
                <a:lnTo>
                  <a:pt x="1478868" y="1283337"/>
                </a:lnTo>
                <a:lnTo>
                  <a:pt x="1509815" y="1298194"/>
                </a:lnTo>
                <a:lnTo>
                  <a:pt x="1532157" y="1312679"/>
                </a:lnTo>
                <a:lnTo>
                  <a:pt x="1553392" y="1329023"/>
                </a:lnTo>
                <a:lnTo>
                  <a:pt x="1575127" y="1344271"/>
                </a:lnTo>
                <a:lnTo>
                  <a:pt x="1631668" y="1366097"/>
                </a:lnTo>
                <a:lnTo>
                  <a:pt x="1702855" y="1384046"/>
                </a:lnTo>
                <a:lnTo>
                  <a:pt x="1726022" y="1405869"/>
                </a:lnTo>
                <a:lnTo>
                  <a:pt x="1732437" y="1412057"/>
                </a:lnTo>
                <a:lnTo>
                  <a:pt x="1731714" y="1414495"/>
                </a:lnTo>
                <a:lnTo>
                  <a:pt x="1733465" y="1425072"/>
                </a:lnTo>
                <a:lnTo>
                  <a:pt x="1768504" y="1488307"/>
                </a:lnTo>
                <a:lnTo>
                  <a:pt x="1794025" y="1516713"/>
                </a:lnTo>
                <a:lnTo>
                  <a:pt x="1822190" y="1543238"/>
                </a:lnTo>
                <a:lnTo>
                  <a:pt x="1851318" y="1570228"/>
                </a:lnTo>
                <a:lnTo>
                  <a:pt x="1866923" y="1583896"/>
                </a:lnTo>
                <a:lnTo>
                  <a:pt x="1874410" y="1590962"/>
                </a:lnTo>
                <a:lnTo>
                  <a:pt x="1880909" y="1598803"/>
                </a:lnTo>
                <a:lnTo>
                  <a:pt x="1887767" y="1610064"/>
                </a:lnTo>
                <a:lnTo>
                  <a:pt x="1894244" y="1621647"/>
                </a:lnTo>
                <a:lnTo>
                  <a:pt x="1901483" y="1632539"/>
                </a:lnTo>
                <a:lnTo>
                  <a:pt x="1910627" y="1641729"/>
                </a:lnTo>
                <a:lnTo>
                  <a:pt x="1920646" y="1647328"/>
                </a:lnTo>
                <a:lnTo>
                  <a:pt x="1931916" y="1650714"/>
                </a:lnTo>
                <a:lnTo>
                  <a:pt x="1943685" y="1653194"/>
                </a:lnTo>
                <a:lnTo>
                  <a:pt x="1955204" y="1656080"/>
                </a:lnTo>
                <a:lnTo>
                  <a:pt x="1962437" y="1663440"/>
                </a:lnTo>
                <a:lnTo>
                  <a:pt x="1969539" y="1670954"/>
                </a:lnTo>
                <a:lnTo>
                  <a:pt x="1976903" y="1678207"/>
                </a:lnTo>
                <a:lnTo>
                  <a:pt x="1984922" y="1684782"/>
                </a:lnTo>
                <a:lnTo>
                  <a:pt x="2007280" y="1698980"/>
                </a:lnTo>
                <a:lnTo>
                  <a:pt x="2030626" y="1711975"/>
                </a:lnTo>
                <a:lnTo>
                  <a:pt x="2053377" y="1725662"/>
                </a:lnTo>
                <a:lnTo>
                  <a:pt x="2073949" y="1741932"/>
                </a:lnTo>
                <a:lnTo>
                  <a:pt x="2133258" y="1799209"/>
                </a:lnTo>
                <a:lnTo>
                  <a:pt x="2136544" y="1810168"/>
                </a:lnTo>
                <a:lnTo>
                  <a:pt x="2139545" y="1821259"/>
                </a:lnTo>
                <a:lnTo>
                  <a:pt x="2143117" y="1832088"/>
                </a:lnTo>
                <a:lnTo>
                  <a:pt x="2148117" y="1842262"/>
                </a:lnTo>
                <a:lnTo>
                  <a:pt x="2154582" y="1850120"/>
                </a:lnTo>
                <a:lnTo>
                  <a:pt x="2162405" y="1856930"/>
                </a:lnTo>
                <a:lnTo>
                  <a:pt x="2170513" y="1863550"/>
                </a:lnTo>
                <a:lnTo>
                  <a:pt x="2177835" y="1870837"/>
                </a:lnTo>
                <a:lnTo>
                  <a:pt x="2201106" y="1902465"/>
                </a:lnTo>
                <a:lnTo>
                  <a:pt x="2213459" y="1936273"/>
                </a:lnTo>
                <a:lnTo>
                  <a:pt x="2216412" y="1947374"/>
                </a:lnTo>
                <a:lnTo>
                  <a:pt x="2222412" y="1956689"/>
                </a:lnTo>
                <a:lnTo>
                  <a:pt x="2232054" y="1962485"/>
                </a:lnTo>
                <a:lnTo>
                  <a:pt x="2243542" y="1965340"/>
                </a:lnTo>
                <a:lnTo>
                  <a:pt x="2255577" y="1967458"/>
                </a:lnTo>
                <a:lnTo>
                  <a:pt x="2266862" y="1971040"/>
                </a:lnTo>
                <a:lnTo>
                  <a:pt x="2299171" y="1987344"/>
                </a:lnTo>
                <a:lnTo>
                  <a:pt x="2313636" y="1996106"/>
                </a:lnTo>
                <a:lnTo>
                  <a:pt x="2316156" y="1999534"/>
                </a:lnTo>
                <a:lnTo>
                  <a:pt x="2312630" y="1999837"/>
                </a:lnTo>
                <a:lnTo>
                  <a:pt x="2308955" y="1999223"/>
                </a:lnTo>
                <a:lnTo>
                  <a:pt x="2311028" y="1999900"/>
                </a:lnTo>
                <a:lnTo>
                  <a:pt x="2324750" y="2004078"/>
                </a:lnTo>
                <a:lnTo>
                  <a:pt x="2356016" y="2013966"/>
                </a:lnTo>
                <a:lnTo>
                  <a:pt x="2373963" y="2031630"/>
                </a:lnTo>
                <a:lnTo>
                  <a:pt x="2389386" y="2045843"/>
                </a:lnTo>
                <a:lnTo>
                  <a:pt x="2430184" y="2071243"/>
                </a:lnTo>
                <a:lnTo>
                  <a:pt x="2463492" y="2082262"/>
                </a:lnTo>
                <a:lnTo>
                  <a:pt x="2474761" y="2085594"/>
                </a:lnTo>
                <a:lnTo>
                  <a:pt x="2485975" y="2078608"/>
                </a:lnTo>
                <a:lnTo>
                  <a:pt x="2497320" y="2071719"/>
                </a:lnTo>
                <a:lnTo>
                  <a:pt x="2508498" y="2064591"/>
                </a:lnTo>
                <a:lnTo>
                  <a:pt x="2519211" y="2056892"/>
                </a:lnTo>
                <a:lnTo>
                  <a:pt x="2528462" y="2046997"/>
                </a:lnTo>
                <a:lnTo>
                  <a:pt x="2538166" y="2034413"/>
                </a:lnTo>
                <a:lnTo>
                  <a:pt x="2545822" y="2025923"/>
                </a:lnTo>
                <a:lnTo>
                  <a:pt x="2544786" y="2069004"/>
                </a:lnTo>
                <a:lnTo>
                  <a:pt x="2514211" y="2119328"/>
                </a:lnTo>
                <a:lnTo>
                  <a:pt x="2489493" y="2142871"/>
                </a:lnTo>
                <a:lnTo>
                  <a:pt x="2470227" y="2205461"/>
                </a:lnTo>
                <a:lnTo>
                  <a:pt x="2456337" y="2241656"/>
                </a:lnTo>
                <a:lnTo>
                  <a:pt x="2453566" y="2256576"/>
                </a:lnTo>
                <a:lnTo>
                  <a:pt x="2467657" y="2255342"/>
                </a:lnTo>
                <a:lnTo>
                  <a:pt x="2504352" y="2243074"/>
                </a:lnTo>
                <a:lnTo>
                  <a:pt x="2521962" y="2231187"/>
                </a:lnTo>
                <a:lnTo>
                  <a:pt x="2545596" y="2216277"/>
                </a:lnTo>
                <a:lnTo>
                  <a:pt x="2570896" y="2204033"/>
                </a:lnTo>
                <a:lnTo>
                  <a:pt x="2593506" y="2200148"/>
                </a:lnTo>
                <a:lnTo>
                  <a:pt x="2616364" y="2204666"/>
                </a:lnTo>
                <a:lnTo>
                  <a:pt x="2638544" y="2212101"/>
                </a:lnTo>
                <a:lnTo>
                  <a:pt x="2660461" y="2220704"/>
                </a:lnTo>
                <a:lnTo>
                  <a:pt x="2682533" y="2228723"/>
                </a:lnTo>
                <a:lnTo>
                  <a:pt x="2727110" y="2243074"/>
                </a:lnTo>
                <a:lnTo>
                  <a:pt x="2771560" y="2257425"/>
                </a:lnTo>
                <a:lnTo>
                  <a:pt x="2801278" y="2286000"/>
                </a:lnTo>
              </a:path>
            </a:pathLst>
          </a:custGeom>
          <a:ln w="584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71600" y="6172200"/>
            <a:ext cx="700760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Travel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Mt. </a:t>
            </a:r>
            <a:r>
              <a:rPr lang="en-US" sz="2400" spc="-10" dirty="0" smtClean="0">
                <a:solidFill>
                  <a:srgbClr val="FFFFFF"/>
                </a:solidFill>
                <a:latin typeface="Calibri"/>
                <a:cs typeface="Calibri"/>
              </a:rPr>
              <a:t>Nebo </a:t>
            </a:r>
            <a:r>
              <a:rPr lang="en-US" sz="2400" spc="-15" dirty="0" smtClean="0">
                <a:solidFill>
                  <a:srgbClr val="FFFFFF"/>
                </a:solidFill>
                <a:latin typeface="Calibri"/>
                <a:cs typeface="Calibri"/>
              </a:rPr>
              <a:t>across the Jordan to </a:t>
            </a:r>
            <a:r>
              <a:rPr lang="en-US" sz="2400" spc="-15" dirty="0" err="1" smtClean="0">
                <a:solidFill>
                  <a:srgbClr val="FFFFFF"/>
                </a:solidFill>
                <a:latin typeface="Calibri"/>
                <a:cs typeface="Calibri"/>
              </a:rPr>
              <a:t>Gilgal</a:t>
            </a:r>
            <a:r>
              <a:rPr lang="en-US" sz="2400" spc="-1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 smtClean="0">
                <a:solidFill>
                  <a:srgbClr val="FFFFFF"/>
                </a:solidFill>
                <a:latin typeface="Calibri"/>
                <a:cs typeface="Calibri"/>
              </a:rPr>
              <a:t>…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67400" y="2458592"/>
            <a:ext cx="1981200" cy="112395"/>
          </a:xfrm>
          <a:custGeom>
            <a:avLst/>
            <a:gdLst/>
            <a:ahLst/>
            <a:cxnLst/>
            <a:rect l="l" t="t" r="r" b="b"/>
            <a:pathLst>
              <a:path w="1981200" h="112394">
                <a:moveTo>
                  <a:pt x="96012" y="0"/>
                </a:moveTo>
                <a:lnTo>
                  <a:pt x="0" y="56007"/>
                </a:lnTo>
                <a:lnTo>
                  <a:pt x="96012" y="112014"/>
                </a:lnTo>
                <a:lnTo>
                  <a:pt x="102235" y="110362"/>
                </a:lnTo>
                <a:lnTo>
                  <a:pt x="105028" y="105537"/>
                </a:lnTo>
                <a:lnTo>
                  <a:pt x="107950" y="100711"/>
                </a:lnTo>
                <a:lnTo>
                  <a:pt x="106299" y="94487"/>
                </a:lnTo>
                <a:lnTo>
                  <a:pt x="57712" y="66167"/>
                </a:lnTo>
                <a:lnTo>
                  <a:pt x="20065" y="66167"/>
                </a:lnTo>
                <a:lnTo>
                  <a:pt x="20065" y="45847"/>
                </a:lnTo>
                <a:lnTo>
                  <a:pt x="57712" y="45847"/>
                </a:lnTo>
                <a:lnTo>
                  <a:pt x="106299" y="17526"/>
                </a:lnTo>
                <a:lnTo>
                  <a:pt x="107950" y="11303"/>
                </a:lnTo>
                <a:lnTo>
                  <a:pt x="105028" y="6477"/>
                </a:lnTo>
                <a:lnTo>
                  <a:pt x="102235" y="1651"/>
                </a:lnTo>
                <a:lnTo>
                  <a:pt x="96012" y="0"/>
                </a:lnTo>
                <a:close/>
              </a:path>
              <a:path w="1981200" h="112394">
                <a:moveTo>
                  <a:pt x="57712" y="45847"/>
                </a:moveTo>
                <a:lnTo>
                  <a:pt x="20065" y="45847"/>
                </a:lnTo>
                <a:lnTo>
                  <a:pt x="20065" y="66167"/>
                </a:lnTo>
                <a:lnTo>
                  <a:pt x="57712" y="66167"/>
                </a:lnTo>
                <a:lnTo>
                  <a:pt x="55317" y="64770"/>
                </a:lnTo>
                <a:lnTo>
                  <a:pt x="25273" y="64770"/>
                </a:lnTo>
                <a:lnTo>
                  <a:pt x="25273" y="47244"/>
                </a:lnTo>
                <a:lnTo>
                  <a:pt x="55317" y="47244"/>
                </a:lnTo>
                <a:lnTo>
                  <a:pt x="57712" y="45847"/>
                </a:lnTo>
                <a:close/>
              </a:path>
              <a:path w="1981200" h="112394">
                <a:moveTo>
                  <a:pt x="1981200" y="45847"/>
                </a:moveTo>
                <a:lnTo>
                  <a:pt x="57712" y="45847"/>
                </a:lnTo>
                <a:lnTo>
                  <a:pt x="40295" y="56007"/>
                </a:lnTo>
                <a:lnTo>
                  <a:pt x="57712" y="66167"/>
                </a:lnTo>
                <a:lnTo>
                  <a:pt x="1981200" y="66167"/>
                </a:lnTo>
                <a:lnTo>
                  <a:pt x="1981200" y="45847"/>
                </a:lnTo>
                <a:close/>
              </a:path>
              <a:path w="1981200" h="112394">
                <a:moveTo>
                  <a:pt x="25273" y="47244"/>
                </a:moveTo>
                <a:lnTo>
                  <a:pt x="25273" y="64770"/>
                </a:lnTo>
                <a:lnTo>
                  <a:pt x="40295" y="56007"/>
                </a:lnTo>
                <a:lnTo>
                  <a:pt x="25273" y="47244"/>
                </a:lnTo>
                <a:close/>
              </a:path>
              <a:path w="1981200" h="112394">
                <a:moveTo>
                  <a:pt x="40295" y="56007"/>
                </a:moveTo>
                <a:lnTo>
                  <a:pt x="25273" y="64770"/>
                </a:lnTo>
                <a:lnTo>
                  <a:pt x="55317" y="64770"/>
                </a:lnTo>
                <a:lnTo>
                  <a:pt x="40295" y="56007"/>
                </a:lnTo>
                <a:close/>
              </a:path>
              <a:path w="1981200" h="112394">
                <a:moveTo>
                  <a:pt x="55317" y="47244"/>
                </a:moveTo>
                <a:lnTo>
                  <a:pt x="25273" y="47244"/>
                </a:lnTo>
                <a:lnTo>
                  <a:pt x="40295" y="56007"/>
                </a:lnTo>
                <a:lnTo>
                  <a:pt x="55317" y="4724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62240" y="2199639"/>
            <a:ext cx="1087119" cy="6654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92700" y="673100"/>
            <a:ext cx="2611120" cy="3984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24826" y="4594225"/>
            <a:ext cx="7816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Calibri"/>
                <a:cs typeface="Calibri"/>
              </a:rPr>
              <a:t>Aaron  </a:t>
            </a:r>
            <a:r>
              <a:rPr sz="1600" b="1" spc="-5" dirty="0">
                <a:latin typeface="Calibri"/>
                <a:cs typeface="Calibri"/>
              </a:rPr>
              <a:t>dies </a:t>
            </a:r>
            <a:r>
              <a:rPr sz="1600" b="1" spc="-10" dirty="0">
                <a:latin typeface="Calibri"/>
                <a:cs typeface="Calibri"/>
              </a:rPr>
              <a:t>at  </a:t>
            </a:r>
            <a:r>
              <a:rPr sz="1600" b="1" spc="-5" dirty="0">
                <a:latin typeface="Calibri"/>
                <a:cs typeface="Calibri"/>
              </a:rPr>
              <a:t>Mt.</a:t>
            </a:r>
            <a:r>
              <a:rPr sz="1600" b="1" spc="-8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Sinai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54469" y="4673980"/>
            <a:ext cx="1066800" cy="103505"/>
          </a:xfrm>
          <a:custGeom>
            <a:avLst/>
            <a:gdLst/>
            <a:ahLst/>
            <a:cxnLst/>
            <a:rect l="l" t="t" r="r" b="b"/>
            <a:pathLst>
              <a:path w="1066800" h="103504">
                <a:moveTo>
                  <a:pt x="88646" y="0"/>
                </a:moveTo>
                <a:lnTo>
                  <a:pt x="0" y="51689"/>
                </a:lnTo>
                <a:lnTo>
                  <a:pt x="88646" y="103378"/>
                </a:lnTo>
                <a:lnTo>
                  <a:pt x="92455" y="102362"/>
                </a:lnTo>
                <a:lnTo>
                  <a:pt x="96011" y="96266"/>
                </a:lnTo>
                <a:lnTo>
                  <a:pt x="94996" y="92456"/>
                </a:lnTo>
                <a:lnTo>
                  <a:pt x="35995" y="58039"/>
                </a:lnTo>
                <a:lnTo>
                  <a:pt x="12573" y="58039"/>
                </a:lnTo>
                <a:lnTo>
                  <a:pt x="12573" y="45339"/>
                </a:lnTo>
                <a:lnTo>
                  <a:pt x="35995" y="45339"/>
                </a:lnTo>
                <a:lnTo>
                  <a:pt x="94996" y="10922"/>
                </a:lnTo>
                <a:lnTo>
                  <a:pt x="96011" y="7112"/>
                </a:lnTo>
                <a:lnTo>
                  <a:pt x="92455" y="1016"/>
                </a:lnTo>
                <a:lnTo>
                  <a:pt x="88646" y="0"/>
                </a:lnTo>
                <a:close/>
              </a:path>
              <a:path w="1066800" h="103504">
                <a:moveTo>
                  <a:pt x="35995" y="45339"/>
                </a:moveTo>
                <a:lnTo>
                  <a:pt x="12573" y="45339"/>
                </a:lnTo>
                <a:lnTo>
                  <a:pt x="12573" y="58039"/>
                </a:lnTo>
                <a:lnTo>
                  <a:pt x="35995" y="58039"/>
                </a:lnTo>
                <a:lnTo>
                  <a:pt x="34471" y="57150"/>
                </a:lnTo>
                <a:lnTo>
                  <a:pt x="15748" y="57150"/>
                </a:lnTo>
                <a:lnTo>
                  <a:pt x="15748" y="46228"/>
                </a:lnTo>
                <a:lnTo>
                  <a:pt x="34471" y="46228"/>
                </a:lnTo>
                <a:lnTo>
                  <a:pt x="35995" y="45339"/>
                </a:lnTo>
                <a:close/>
              </a:path>
              <a:path w="1066800" h="103504">
                <a:moveTo>
                  <a:pt x="1066800" y="45339"/>
                </a:moveTo>
                <a:lnTo>
                  <a:pt x="35995" y="45339"/>
                </a:lnTo>
                <a:lnTo>
                  <a:pt x="25109" y="51689"/>
                </a:lnTo>
                <a:lnTo>
                  <a:pt x="35995" y="58039"/>
                </a:lnTo>
                <a:lnTo>
                  <a:pt x="1066800" y="58039"/>
                </a:lnTo>
                <a:lnTo>
                  <a:pt x="1066800" y="45339"/>
                </a:lnTo>
                <a:close/>
              </a:path>
              <a:path w="1066800" h="103504">
                <a:moveTo>
                  <a:pt x="15748" y="46228"/>
                </a:moveTo>
                <a:lnTo>
                  <a:pt x="15748" y="57150"/>
                </a:lnTo>
                <a:lnTo>
                  <a:pt x="25109" y="51689"/>
                </a:lnTo>
                <a:lnTo>
                  <a:pt x="15748" y="46228"/>
                </a:lnTo>
                <a:close/>
              </a:path>
              <a:path w="1066800" h="103504">
                <a:moveTo>
                  <a:pt x="25109" y="51689"/>
                </a:moveTo>
                <a:lnTo>
                  <a:pt x="15748" y="57150"/>
                </a:lnTo>
                <a:lnTo>
                  <a:pt x="34471" y="57150"/>
                </a:lnTo>
                <a:lnTo>
                  <a:pt x="25109" y="51689"/>
                </a:lnTo>
                <a:close/>
              </a:path>
              <a:path w="1066800" h="103504">
                <a:moveTo>
                  <a:pt x="34471" y="46228"/>
                </a:moveTo>
                <a:lnTo>
                  <a:pt x="15748" y="46228"/>
                </a:lnTo>
                <a:lnTo>
                  <a:pt x="25109" y="51689"/>
                </a:lnTo>
                <a:lnTo>
                  <a:pt x="34471" y="462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624826" y="1011554"/>
            <a:ext cx="48005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Mt.  </a:t>
            </a:r>
            <a:r>
              <a:rPr sz="1600" b="1" spc="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bo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1219200"/>
            <a:ext cx="7086600" cy="472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685800" y="533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Where will we travel today?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59436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Desert and mountains in Israel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1633</TotalTime>
  <Words>1427</Words>
  <Application>Microsoft Office PowerPoint</Application>
  <PresentationFormat>On-screen Show (4:3)</PresentationFormat>
  <Paragraphs>169</Paragraphs>
  <Slides>43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Slide 2</vt:lpstr>
      <vt:lpstr>Let’s Review:</vt:lpstr>
      <vt:lpstr>Review Bible Memory Verses:</vt:lpstr>
      <vt:lpstr>Slide 5</vt:lpstr>
      <vt:lpstr>Slide 6</vt:lpstr>
      <vt:lpstr>Review what is true repentance?</vt:lpstr>
      <vt:lpstr>Slide 8</vt:lpstr>
      <vt:lpstr>Slide 9</vt:lpstr>
      <vt:lpstr>Slide 10</vt:lpstr>
      <vt:lpstr>At Mt. Nebo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– The miracle of the crossing</vt:lpstr>
      <vt:lpstr>Slide 21</vt:lpstr>
      <vt:lpstr>The Ark of the  covenant would  lead the children  of Israel. When the cloud moved, they would move as well.</vt:lpstr>
      <vt:lpstr>Slide 23</vt:lpstr>
      <vt:lpstr>In the Spring the Jordan River floods. This is the Jordan River in the summer.</vt:lpstr>
      <vt:lpstr>Slide 25</vt:lpstr>
      <vt:lpstr>Slide 26</vt:lpstr>
      <vt:lpstr>Slide 27</vt:lpstr>
      <vt:lpstr>Slide 28</vt:lpstr>
      <vt:lpstr>Slide 29</vt:lpstr>
      <vt:lpstr>A possible way that the army may have marched through the  Judean Hills to conquer Jericho. Observe the dry desert conditions..</vt:lpstr>
      <vt:lpstr>The walking path from the Judean Hills to Jericho.</vt:lpstr>
      <vt:lpstr>Slide 32</vt:lpstr>
      <vt:lpstr>People would  build shelters  or places to  live in the  caves and rocks.</vt:lpstr>
      <vt:lpstr>Slide 34</vt:lpstr>
      <vt:lpstr>Slide 35</vt:lpstr>
      <vt:lpstr>Looking towards the ruins of ancient Jericho in the foreground and modern Jericho in the background.</vt:lpstr>
      <vt:lpstr>Slide 37</vt:lpstr>
      <vt:lpstr>Review Bible Memory Verses:</vt:lpstr>
      <vt:lpstr>Pictures to paste into your Passport.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#</dc:title>
  <dc:creator>User</dc:creator>
  <cp:lastModifiedBy>User</cp:lastModifiedBy>
  <cp:revision>63</cp:revision>
  <dcterms:created xsi:type="dcterms:W3CDTF">2019-08-12T03:18:54Z</dcterms:created>
  <dcterms:modified xsi:type="dcterms:W3CDTF">2019-11-22T18:08:40Z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2016-11-06T00:00:00Z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2019-08-12T00:00:00Z</vt:filetime>
  </property>
</Properties>
</file>